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00024-A701-448E-9C4D-429B46BCF79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E34977A-79C4-4E84-BAFB-59747FDF3F8F}">
      <dgm:prSet phldrT="[Text]"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Head </a:t>
          </a:r>
          <a:r>
            <a:rPr lang="en-GB" sz="700" kern="1200">
              <a:solidFill>
                <a:srgbClr val="002047"/>
              </a:solidFill>
              <a:latin typeface="Arial"/>
              <a:ea typeface="+mn-ea"/>
              <a:cs typeface="Arial"/>
            </a:rPr>
            <a:t>of LOD</a:t>
          </a: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gm:t>
    </dgm:pt>
    <dgm:pt modelId="{B501D1A1-1937-4553-B65F-ABCFE9FD2228}" type="parTrans" cxnId="{D3981B0B-B786-468A-909D-D922DA956413}">
      <dgm:prSet/>
      <dgm:spPr/>
      <dgm:t>
        <a:bodyPr/>
        <a:lstStyle/>
        <a:p>
          <a:endParaRPr lang="en-GB"/>
        </a:p>
      </dgm:t>
    </dgm:pt>
    <dgm:pt modelId="{FFDF235D-B0F1-4AC6-B608-8851F3179C6F}" type="sibTrans" cxnId="{D3981B0B-B786-468A-909D-D922DA956413}">
      <dgm:prSet/>
      <dgm:spPr/>
      <dgm:t>
        <a:bodyPr/>
        <a:lstStyle/>
        <a:p>
          <a:endParaRPr lang="en-GB"/>
        </a:p>
      </dgm:t>
    </dgm:pt>
    <dgm:pt modelId="{0B0E9DBC-E5AD-48EC-817D-68BD5ACCEF04}">
      <dgm:prSet phldrT="[Text]"/>
      <dgm:spPr/>
      <dgm:t>
        <a:bodyPr/>
        <a:lstStyle/>
        <a:p>
          <a:r>
            <a:rPr lang="en-GB" dirty="0"/>
            <a:t>Researcher </a:t>
          </a:r>
        </a:p>
        <a:p>
          <a:r>
            <a:rPr lang="en-GB" dirty="0"/>
            <a:t>Hub</a:t>
          </a:r>
        </a:p>
      </dgm:t>
    </dgm:pt>
    <dgm:pt modelId="{A0674C30-3EE2-41B4-A123-D2BF27581BC6}" type="parTrans" cxnId="{034C143F-1792-4904-BE19-F3204E62A467}">
      <dgm:prSet/>
      <dgm:spPr/>
      <dgm:t>
        <a:bodyPr/>
        <a:lstStyle/>
        <a:p>
          <a:endParaRPr lang="en-GB"/>
        </a:p>
      </dgm:t>
    </dgm:pt>
    <dgm:pt modelId="{D5EDA81A-9590-4422-BB5D-9AE26F97A6AD}" type="sibTrans" cxnId="{034C143F-1792-4904-BE19-F3204E62A467}">
      <dgm:prSet/>
      <dgm:spPr/>
      <dgm:t>
        <a:bodyPr/>
        <a:lstStyle/>
        <a:p>
          <a:endParaRPr lang="en-GB"/>
        </a:p>
      </dgm:t>
    </dgm:pt>
    <dgm:pt modelId="{EC9A23CD-A48D-4ED9-B478-7FB4FFF66B04}">
      <dgm:prSet phldrT="[Text]"/>
      <dgm:spPr/>
      <dgm:t>
        <a:bodyPr/>
        <a:lstStyle/>
        <a:p>
          <a:r>
            <a:rPr lang="en-GB" dirty="0"/>
            <a:t>Organisational Development &amp; Leadership Hub</a:t>
          </a:r>
        </a:p>
      </dgm:t>
    </dgm:pt>
    <dgm:pt modelId="{9953FD41-4BCF-4A3B-A8C6-ABF9F5D5709B}" type="parTrans" cxnId="{A59877E6-0345-4B06-B6D5-C1E142C78B45}">
      <dgm:prSet/>
      <dgm:spPr/>
      <dgm:t>
        <a:bodyPr/>
        <a:lstStyle/>
        <a:p>
          <a:endParaRPr lang="en-GB"/>
        </a:p>
      </dgm:t>
    </dgm:pt>
    <dgm:pt modelId="{66917B06-3BB6-4828-B6BE-A19B30561003}" type="sibTrans" cxnId="{A59877E6-0345-4B06-B6D5-C1E142C78B45}">
      <dgm:prSet/>
      <dgm:spPr/>
      <dgm:t>
        <a:bodyPr/>
        <a:lstStyle/>
        <a:p>
          <a:endParaRPr lang="en-GB"/>
        </a:p>
      </dgm:t>
    </dgm:pt>
    <dgm:pt modelId="{CB5B985B-3BC6-4532-992F-F43B5886B114}">
      <dgm:prSet phldrT="[Text]"/>
      <dgm:spPr/>
      <dgm:t>
        <a:bodyPr/>
        <a:lstStyle/>
        <a:p>
          <a:r>
            <a:rPr lang="en-GB" dirty="0"/>
            <a:t>Learning &amp; Development</a:t>
          </a:r>
        </a:p>
      </dgm:t>
    </dgm:pt>
    <dgm:pt modelId="{6A9D0CA6-5736-484D-A6B2-5593A69C4927}" type="parTrans" cxnId="{8727795B-73D8-4552-9967-E36B2181DC2C}">
      <dgm:prSet/>
      <dgm:spPr/>
      <dgm:t>
        <a:bodyPr/>
        <a:lstStyle/>
        <a:p>
          <a:endParaRPr lang="en-GB"/>
        </a:p>
      </dgm:t>
    </dgm:pt>
    <dgm:pt modelId="{EDCDB261-7598-4064-B32D-4B2738CBB666}" type="sibTrans" cxnId="{8727795B-73D8-4552-9967-E36B2181DC2C}">
      <dgm:prSet/>
      <dgm:spPr/>
      <dgm:t>
        <a:bodyPr/>
        <a:lstStyle/>
        <a:p>
          <a:endParaRPr lang="en-GB"/>
        </a:p>
      </dgm:t>
    </dgm:pt>
    <dgm:pt modelId="{2A086CE7-5E63-4677-9CEC-7ADE175715A4}">
      <dgm:prSet/>
      <dgm:spPr/>
      <dgm:t>
        <a:bodyPr/>
        <a:lstStyle/>
        <a:p>
          <a:r>
            <a:rPr lang="en-GB" dirty="0"/>
            <a:t>Early Careers</a:t>
          </a:r>
        </a:p>
      </dgm:t>
    </dgm:pt>
    <dgm:pt modelId="{CE0A3764-28D3-4466-BE90-B8D484A2A7CF}" type="parTrans" cxnId="{79B386B8-FF1E-4808-A84F-50D83CECFFB1}">
      <dgm:prSet/>
      <dgm:spPr/>
      <dgm:t>
        <a:bodyPr/>
        <a:lstStyle/>
        <a:p>
          <a:endParaRPr lang="en-GB"/>
        </a:p>
      </dgm:t>
    </dgm:pt>
    <dgm:pt modelId="{D136ADFB-C227-47E5-B752-95DA41EA78A4}" type="sibTrans" cxnId="{79B386B8-FF1E-4808-A84F-50D83CECFFB1}">
      <dgm:prSet/>
      <dgm:spPr/>
      <dgm:t>
        <a:bodyPr/>
        <a:lstStyle/>
        <a:p>
          <a:endParaRPr lang="en-GB"/>
        </a:p>
      </dgm:t>
    </dgm:pt>
    <dgm:pt modelId="{A3795131-DF99-4791-902C-A44D6D9566FB}">
      <dgm:prSet/>
      <dgm:spPr/>
      <dgm:t>
        <a:bodyPr/>
        <a:lstStyle/>
        <a:p>
          <a:r>
            <a:rPr lang="en-GB" dirty="0"/>
            <a:t>Workload Management</a:t>
          </a:r>
        </a:p>
      </dgm:t>
    </dgm:pt>
    <dgm:pt modelId="{81D44A12-4319-4A37-8AF5-CA5B822052EA}" type="parTrans" cxnId="{37422958-640C-4239-89A1-E551AEFB1AB0}">
      <dgm:prSet/>
      <dgm:spPr/>
      <dgm:t>
        <a:bodyPr/>
        <a:lstStyle/>
        <a:p>
          <a:endParaRPr lang="en-GB"/>
        </a:p>
      </dgm:t>
    </dgm:pt>
    <dgm:pt modelId="{769E7ADA-79B4-4DA9-A07D-4DE89B5A99A0}" type="sibTrans" cxnId="{37422958-640C-4239-89A1-E551AEFB1AB0}">
      <dgm:prSet/>
      <dgm:spPr/>
      <dgm:t>
        <a:bodyPr/>
        <a:lstStyle/>
        <a:p>
          <a:endParaRPr lang="en-GB"/>
        </a:p>
      </dgm:t>
    </dgm:pt>
    <dgm:pt modelId="{672C6269-F884-4E7D-B6FA-1A02ED1BB8AA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Researcher Hub Lead</a:t>
          </a: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gm:t>
    </dgm:pt>
    <dgm:pt modelId="{14C8A7C9-5649-4108-9C04-5B8B05E1C837}" type="parTrans" cxnId="{2E00B75B-FEB5-43B9-B4E1-D95DA8D9405D}">
      <dgm:prSet/>
      <dgm:spPr/>
      <dgm:t>
        <a:bodyPr/>
        <a:lstStyle/>
        <a:p>
          <a:endParaRPr lang="en-GB"/>
        </a:p>
      </dgm:t>
    </dgm:pt>
    <dgm:pt modelId="{766F088A-5201-4D21-B607-C6556412F227}" type="sibTrans" cxnId="{2E00B75B-FEB5-43B9-B4E1-D95DA8D9405D}">
      <dgm:prSet/>
      <dgm:spPr/>
      <dgm:t>
        <a:bodyPr/>
        <a:lstStyle/>
        <a:p>
          <a:endParaRPr lang="en-GB"/>
        </a:p>
      </dgm:t>
    </dgm:pt>
    <dgm:pt modelId="{CC0E3EB1-758D-4E13-986D-F43884CAB134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Leadership &amp; OD Lead</a:t>
          </a:r>
        </a:p>
      </dgm:t>
    </dgm:pt>
    <dgm:pt modelId="{84304917-10FE-40A4-9467-6716CFDFB1D3}" type="parTrans" cxnId="{DA57B879-9312-4D68-BB03-759B00CA1BCC}">
      <dgm:prSet/>
      <dgm:spPr/>
      <dgm:t>
        <a:bodyPr/>
        <a:lstStyle/>
        <a:p>
          <a:endParaRPr lang="en-GB"/>
        </a:p>
      </dgm:t>
    </dgm:pt>
    <dgm:pt modelId="{4427061E-FCE1-4D55-A90B-BB265364A798}" type="sibTrans" cxnId="{DA57B879-9312-4D68-BB03-759B00CA1BCC}">
      <dgm:prSet/>
      <dgm:spPr/>
      <dgm:t>
        <a:bodyPr/>
        <a:lstStyle/>
        <a:p>
          <a:endParaRPr lang="en-GB"/>
        </a:p>
      </dgm:t>
    </dgm:pt>
    <dgm:pt modelId="{09E073FD-6216-4E46-960E-7DC78F6041FE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Learning &amp; Development Lead</a:t>
          </a:r>
        </a:p>
      </dgm:t>
    </dgm:pt>
    <dgm:pt modelId="{2B6ABE50-075D-4BED-984E-705F58EF594C}" type="parTrans" cxnId="{63F7A668-4D87-4CCF-81CB-0254FEC7CFA5}">
      <dgm:prSet/>
      <dgm:spPr/>
      <dgm:t>
        <a:bodyPr/>
        <a:lstStyle/>
        <a:p>
          <a:endParaRPr lang="en-GB"/>
        </a:p>
      </dgm:t>
    </dgm:pt>
    <dgm:pt modelId="{0C4A9AC5-E90B-4D7D-BE34-FCA6EC9BC8E6}" type="sibTrans" cxnId="{63F7A668-4D87-4CCF-81CB-0254FEC7CFA5}">
      <dgm:prSet/>
      <dgm:spPr/>
      <dgm:t>
        <a:bodyPr/>
        <a:lstStyle/>
        <a:p>
          <a:endParaRPr lang="en-GB"/>
        </a:p>
      </dgm:t>
    </dgm:pt>
    <dgm:pt modelId="{CFE98DDE-FDB6-4E7B-A34E-B14BE5A48398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Apprenticeship Manager</a:t>
          </a: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gm:t>
    </dgm:pt>
    <dgm:pt modelId="{B3FBD757-343A-4070-9816-C09CF7C91B30}" type="parTrans" cxnId="{D4577DA1-3A26-424E-BBC1-E4473602DEA9}">
      <dgm:prSet/>
      <dgm:spPr/>
      <dgm:t>
        <a:bodyPr/>
        <a:lstStyle/>
        <a:p>
          <a:endParaRPr lang="en-GB"/>
        </a:p>
      </dgm:t>
    </dgm:pt>
    <dgm:pt modelId="{B679CBEE-A5E1-4221-AB74-626BD7CCD934}" type="sibTrans" cxnId="{D4577DA1-3A26-424E-BBC1-E4473602DEA9}">
      <dgm:prSet/>
      <dgm:spPr/>
      <dgm:t>
        <a:bodyPr/>
        <a:lstStyle/>
        <a:p>
          <a:endParaRPr lang="en-GB"/>
        </a:p>
      </dgm:t>
    </dgm:pt>
    <dgm:pt modelId="{66424E27-42EE-481E-AAEC-7A3D079136BE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Workforce Management Programme Lead</a:t>
          </a: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gm:t>
    </dgm:pt>
    <dgm:pt modelId="{01825199-BBAE-4447-A07E-4E2DD33A770A}" type="parTrans" cxnId="{D5F51095-C586-4869-9ADC-3A51150A91E4}">
      <dgm:prSet/>
      <dgm:spPr/>
      <dgm:t>
        <a:bodyPr/>
        <a:lstStyle/>
        <a:p>
          <a:endParaRPr lang="en-GB"/>
        </a:p>
      </dgm:t>
    </dgm:pt>
    <dgm:pt modelId="{11AC0BBA-37B4-4C24-8F6C-642757639496}" type="sibTrans" cxnId="{D5F51095-C586-4869-9ADC-3A51150A91E4}">
      <dgm:prSet/>
      <dgm:spPr/>
      <dgm:t>
        <a:bodyPr/>
        <a:lstStyle/>
        <a:p>
          <a:endParaRPr lang="en-GB"/>
        </a:p>
      </dgm:t>
    </dgm:pt>
    <dgm:pt modelId="{CF440C15-3A4E-43D6-BC5A-E72341330A4C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Researcher Hub Deputy Lead</a:t>
          </a: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gm:t>
    </dgm:pt>
    <dgm:pt modelId="{E79781F8-2E35-4CAC-81E6-B26A7B5B9FAC}" type="parTrans" cxnId="{910A7E1B-B4F0-4BE9-8843-8F68F2B58C0D}">
      <dgm:prSet/>
      <dgm:spPr/>
      <dgm:t>
        <a:bodyPr/>
        <a:lstStyle/>
        <a:p>
          <a:endParaRPr lang="en-GB"/>
        </a:p>
      </dgm:t>
    </dgm:pt>
    <dgm:pt modelId="{480ACAF3-771C-4FD2-9312-AEA7EBA5F89A}" type="sibTrans" cxnId="{910A7E1B-B4F0-4BE9-8843-8F68F2B58C0D}">
      <dgm:prSet/>
      <dgm:spPr/>
      <dgm:t>
        <a:bodyPr/>
        <a:lstStyle/>
        <a:p>
          <a:endParaRPr lang="en-GB"/>
        </a:p>
      </dgm:t>
    </dgm:pt>
    <dgm:pt modelId="{4016272A-362C-4CC6-8918-ED7950592A2A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Policy &amp; Projects Manager</a:t>
          </a: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gm:t>
    </dgm:pt>
    <dgm:pt modelId="{5AE2F4D0-271C-4E97-AE18-6765E4E8665A}" type="parTrans" cxnId="{893C4405-CE95-4CF7-A781-3050F5239A2D}">
      <dgm:prSet/>
      <dgm:spPr/>
      <dgm:t>
        <a:bodyPr/>
        <a:lstStyle/>
        <a:p>
          <a:endParaRPr lang="en-GB"/>
        </a:p>
      </dgm:t>
    </dgm:pt>
    <dgm:pt modelId="{00A6F493-88AD-4D35-9399-1583DB52FF87}" type="sibTrans" cxnId="{893C4405-CE95-4CF7-A781-3050F5239A2D}">
      <dgm:prSet/>
      <dgm:spPr/>
      <dgm:t>
        <a:bodyPr/>
        <a:lstStyle/>
        <a:p>
          <a:endParaRPr lang="en-GB"/>
        </a:p>
      </dgm:t>
    </dgm:pt>
    <dgm:pt modelId="{448ECD7B-1A18-4800-8198-BA7AA519E0B9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Researcher Development Consultant</a:t>
          </a: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gm:t>
    </dgm:pt>
    <dgm:pt modelId="{CD3F0D15-2F71-4EC8-B1AD-19236E3AF3D4}" type="parTrans" cxnId="{BAA2421C-9344-4994-9FF6-6D7F848286B7}">
      <dgm:prSet/>
      <dgm:spPr/>
      <dgm:t>
        <a:bodyPr/>
        <a:lstStyle/>
        <a:p>
          <a:endParaRPr lang="en-GB"/>
        </a:p>
      </dgm:t>
    </dgm:pt>
    <dgm:pt modelId="{42D55EDA-33E7-4438-8AA8-98E17D6E7F61}" type="sibTrans" cxnId="{BAA2421C-9344-4994-9FF6-6D7F848286B7}">
      <dgm:prSet/>
      <dgm:spPr/>
      <dgm:t>
        <a:bodyPr/>
        <a:lstStyle/>
        <a:p>
          <a:endParaRPr lang="en-GB"/>
        </a:p>
      </dgm:t>
    </dgm:pt>
    <dgm:pt modelId="{1C7BAA8A-3520-497D-BD4B-67820847428B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Senior Comms &amp; Engagement Manager</a:t>
          </a:r>
        </a:p>
      </dgm:t>
    </dgm:pt>
    <dgm:pt modelId="{74054823-F085-4E29-A1A9-E42DFFE6093E}" type="parTrans" cxnId="{93DDE7C7-C515-48AC-9F5C-BC116912A2EE}">
      <dgm:prSet/>
      <dgm:spPr/>
      <dgm:t>
        <a:bodyPr/>
        <a:lstStyle/>
        <a:p>
          <a:endParaRPr lang="en-GB"/>
        </a:p>
      </dgm:t>
    </dgm:pt>
    <dgm:pt modelId="{36FB5121-1564-40CB-B4D4-C4B5BE2ED9AD}" type="sibTrans" cxnId="{93DDE7C7-C515-48AC-9F5C-BC116912A2EE}">
      <dgm:prSet/>
      <dgm:spPr/>
      <dgm:t>
        <a:bodyPr/>
        <a:lstStyle/>
        <a:p>
          <a:endParaRPr lang="en-GB"/>
        </a:p>
      </dgm:t>
    </dgm:pt>
    <dgm:pt modelId="{4D0EECF3-0488-4DFE-B1C6-AD88BA4D0D01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Events Co-ordinator</a:t>
          </a:r>
        </a:p>
      </dgm:t>
    </dgm:pt>
    <dgm:pt modelId="{C0F2C00A-8C6A-4C9F-A411-96C6F4E70F41}" type="parTrans" cxnId="{A77D408A-42FA-4CEB-9E7B-A0073638386A}">
      <dgm:prSet/>
      <dgm:spPr/>
      <dgm:t>
        <a:bodyPr/>
        <a:lstStyle/>
        <a:p>
          <a:endParaRPr lang="en-GB"/>
        </a:p>
      </dgm:t>
    </dgm:pt>
    <dgm:pt modelId="{3257B597-6349-49A6-9C93-0B671B9D1CFB}" type="sibTrans" cxnId="{A77D408A-42FA-4CEB-9E7B-A0073638386A}">
      <dgm:prSet/>
      <dgm:spPr/>
      <dgm:t>
        <a:bodyPr/>
        <a:lstStyle/>
        <a:p>
          <a:endParaRPr lang="en-GB"/>
        </a:p>
      </dgm:t>
    </dgm:pt>
    <dgm:pt modelId="{AE9EF4A1-23FF-426F-BC31-44BB523C4206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Societies &amp; Volunteers Coordinator</a:t>
          </a:r>
        </a:p>
      </dgm:t>
    </dgm:pt>
    <dgm:pt modelId="{F6C8279C-15EA-429B-8067-DE4FA03B5F47}" type="parTrans" cxnId="{2B53C611-3155-44D2-B980-037138E6E71E}">
      <dgm:prSet/>
      <dgm:spPr/>
      <dgm:t>
        <a:bodyPr/>
        <a:lstStyle/>
        <a:p>
          <a:endParaRPr lang="en-GB"/>
        </a:p>
      </dgm:t>
    </dgm:pt>
    <dgm:pt modelId="{6CCFF6FF-EA31-4205-B14A-63310FEA3AFB}" type="sibTrans" cxnId="{2B53C611-3155-44D2-B980-037138E6E71E}">
      <dgm:prSet/>
      <dgm:spPr/>
      <dgm:t>
        <a:bodyPr/>
        <a:lstStyle/>
        <a:p>
          <a:endParaRPr lang="en-GB"/>
        </a:p>
      </dgm:t>
    </dgm:pt>
    <dgm:pt modelId="{53D0EA2E-E6B5-43BE-BE25-B7C87985E463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Societies &amp; Volunteers Coordinator</a:t>
          </a:r>
        </a:p>
      </dgm:t>
    </dgm:pt>
    <dgm:pt modelId="{B185F31F-E504-4E29-BA8F-216D9EAFC4A8}" type="parTrans" cxnId="{196FA677-CFD7-45E1-9E59-549A864B3CB0}">
      <dgm:prSet/>
      <dgm:spPr/>
      <dgm:t>
        <a:bodyPr/>
        <a:lstStyle/>
        <a:p>
          <a:endParaRPr lang="en-GB"/>
        </a:p>
      </dgm:t>
    </dgm:pt>
    <dgm:pt modelId="{455FC89F-BA78-4AD6-8D01-2982A1B5B196}" type="sibTrans" cxnId="{196FA677-CFD7-45E1-9E59-549A864B3CB0}">
      <dgm:prSet/>
      <dgm:spPr/>
      <dgm:t>
        <a:bodyPr/>
        <a:lstStyle/>
        <a:p>
          <a:endParaRPr lang="en-GB"/>
        </a:p>
      </dgm:t>
    </dgm:pt>
    <dgm:pt modelId="{3EC2D0C7-A404-4293-88B2-58CB627BF0D5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Consultant</a:t>
          </a:r>
        </a:p>
      </dgm:t>
    </dgm:pt>
    <dgm:pt modelId="{5604D6A3-7BE2-40E3-8725-CDB19FECE055}" type="parTrans" cxnId="{7E0AE5B7-1F96-48C0-BA34-8CCCA76E4D4C}">
      <dgm:prSet/>
      <dgm:spPr/>
      <dgm:t>
        <a:bodyPr/>
        <a:lstStyle/>
        <a:p>
          <a:endParaRPr lang="en-GB"/>
        </a:p>
      </dgm:t>
    </dgm:pt>
    <dgm:pt modelId="{73A8331F-65C4-4B5A-8DBE-53153C51B358}" type="sibTrans" cxnId="{7E0AE5B7-1F96-48C0-BA34-8CCCA76E4D4C}">
      <dgm:prSet/>
      <dgm:spPr/>
      <dgm:t>
        <a:bodyPr/>
        <a:lstStyle/>
        <a:p>
          <a:endParaRPr lang="en-GB"/>
        </a:p>
      </dgm:t>
    </dgm:pt>
    <dgm:pt modelId="{5F28138B-C5D4-4F39-8BC1-F7258697B44B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Consultant </a:t>
          </a:r>
        </a:p>
      </dgm:t>
    </dgm:pt>
    <dgm:pt modelId="{FF590D1C-0FF8-4693-A260-16C8E58FFC10}" type="parTrans" cxnId="{36F761A5-380E-4A52-B289-A29463B59D84}">
      <dgm:prSet/>
      <dgm:spPr/>
      <dgm:t>
        <a:bodyPr/>
        <a:lstStyle/>
        <a:p>
          <a:endParaRPr lang="en-GB"/>
        </a:p>
      </dgm:t>
    </dgm:pt>
    <dgm:pt modelId="{BC9F6D04-ABAD-4AC4-A469-E58C2862B2AE}" type="sibTrans" cxnId="{36F761A5-380E-4A52-B289-A29463B59D84}">
      <dgm:prSet/>
      <dgm:spPr/>
      <dgm:t>
        <a:bodyPr/>
        <a:lstStyle/>
        <a:p>
          <a:endParaRPr lang="en-GB"/>
        </a:p>
      </dgm:t>
    </dgm:pt>
    <dgm:pt modelId="{0ACBAAF0-7017-4BB9-9190-CB9349DCA033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Consultant</a:t>
          </a: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Jenny Conrads  (secondment)</a:t>
          </a:r>
        </a:p>
      </dgm:t>
    </dgm:pt>
    <dgm:pt modelId="{C93DAB4E-1BAC-43F1-85D6-64A846BDA91C}" type="parTrans" cxnId="{84771E18-8E26-4A7F-BA46-12668F8289E6}">
      <dgm:prSet/>
      <dgm:spPr/>
      <dgm:t>
        <a:bodyPr/>
        <a:lstStyle/>
        <a:p>
          <a:endParaRPr lang="en-GB"/>
        </a:p>
      </dgm:t>
    </dgm:pt>
    <dgm:pt modelId="{42F06B8B-E19E-4706-9044-40A74720A5BA}" type="sibTrans" cxnId="{84771E18-8E26-4A7F-BA46-12668F8289E6}">
      <dgm:prSet/>
      <dgm:spPr/>
      <dgm:t>
        <a:bodyPr/>
        <a:lstStyle/>
        <a:p>
          <a:endParaRPr lang="en-GB"/>
        </a:p>
      </dgm:t>
    </dgm:pt>
    <dgm:pt modelId="{D7DAC85E-C983-4CC0-864A-28975B597050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Consultant (Technicians)</a:t>
          </a:r>
        </a:p>
      </dgm:t>
    </dgm:pt>
    <dgm:pt modelId="{0424D5F1-08B2-40E5-8ABD-735D6E18C498}" type="parTrans" cxnId="{DB62CFA7-EA43-49BB-92B0-1970F220C279}">
      <dgm:prSet/>
      <dgm:spPr/>
      <dgm:t>
        <a:bodyPr/>
        <a:lstStyle/>
        <a:p>
          <a:endParaRPr lang="en-GB"/>
        </a:p>
      </dgm:t>
    </dgm:pt>
    <dgm:pt modelId="{37EA75D4-4667-4D0A-B02A-589DB81B75F6}" type="sibTrans" cxnId="{DB62CFA7-EA43-49BB-92B0-1970F220C279}">
      <dgm:prSet/>
      <dgm:spPr/>
      <dgm:t>
        <a:bodyPr/>
        <a:lstStyle/>
        <a:p>
          <a:endParaRPr lang="en-GB"/>
        </a:p>
      </dgm:t>
    </dgm:pt>
    <dgm:pt modelId="{93F0BFFD-8114-4BCD-BB28-6383D8698491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Programme Director</a:t>
          </a:r>
        </a:p>
      </dgm:t>
    </dgm:pt>
    <dgm:pt modelId="{084C4011-7DBD-43A5-B618-CA16C57FC664}" type="parTrans" cxnId="{3BC62288-8693-4231-8D12-55A0A8FCF848}">
      <dgm:prSet/>
      <dgm:spPr/>
      <dgm:t>
        <a:bodyPr/>
        <a:lstStyle/>
        <a:p>
          <a:endParaRPr lang="en-GB"/>
        </a:p>
      </dgm:t>
    </dgm:pt>
    <dgm:pt modelId="{B5A3BD0E-C7E8-48BF-AAFE-28A0ADD7E705}" type="sibTrans" cxnId="{3BC62288-8693-4231-8D12-55A0A8FCF848}">
      <dgm:prSet/>
      <dgm:spPr/>
      <dgm:t>
        <a:bodyPr/>
        <a:lstStyle/>
        <a:p>
          <a:endParaRPr lang="en-GB"/>
        </a:p>
      </dgm:t>
    </dgm:pt>
    <dgm:pt modelId="{E9FA318C-4F62-4B34-B7F6-C239FFD49012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Advisor</a:t>
          </a:r>
        </a:p>
      </dgm:t>
    </dgm:pt>
    <dgm:pt modelId="{45AF9178-B8F0-44D8-A49E-7AAF5B49AEB4}" type="parTrans" cxnId="{98DF2C5F-C567-4F8C-ADB3-74D6D21328C4}">
      <dgm:prSet/>
      <dgm:spPr/>
      <dgm:t>
        <a:bodyPr/>
        <a:lstStyle/>
        <a:p>
          <a:endParaRPr lang="en-GB"/>
        </a:p>
      </dgm:t>
    </dgm:pt>
    <dgm:pt modelId="{7AD7E0F2-B545-46A0-8776-B798384EA16A}" type="sibTrans" cxnId="{98DF2C5F-C567-4F8C-ADB3-74D6D21328C4}">
      <dgm:prSet/>
      <dgm:spPr/>
      <dgm:t>
        <a:bodyPr/>
        <a:lstStyle/>
        <a:p>
          <a:endParaRPr lang="en-GB"/>
        </a:p>
      </dgm:t>
    </dgm:pt>
    <dgm:pt modelId="{EBC9258B-8D65-4611-A5FE-1E8411AD1F1C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Advisor</a:t>
          </a:r>
        </a:p>
      </dgm:t>
    </dgm:pt>
    <dgm:pt modelId="{189A3753-29AE-43E7-9DE8-DA7839467255}" type="parTrans" cxnId="{B74309FB-1804-485F-A3A7-2ACF41603534}">
      <dgm:prSet/>
      <dgm:spPr/>
      <dgm:t>
        <a:bodyPr/>
        <a:lstStyle/>
        <a:p>
          <a:endParaRPr lang="en-GB"/>
        </a:p>
      </dgm:t>
    </dgm:pt>
    <dgm:pt modelId="{CFB0A771-EF22-494B-AD8F-41CE2CD4C8B5}" type="sibTrans" cxnId="{B74309FB-1804-485F-A3A7-2ACF41603534}">
      <dgm:prSet/>
      <dgm:spPr/>
      <dgm:t>
        <a:bodyPr/>
        <a:lstStyle/>
        <a:p>
          <a:endParaRPr lang="en-GB"/>
        </a:p>
      </dgm:t>
    </dgm:pt>
    <dgm:pt modelId="{C737DBB2-9352-4A1F-909A-23AA5B32F2CF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Leadership Programme Specialist</a:t>
          </a:r>
        </a:p>
      </dgm:t>
    </dgm:pt>
    <dgm:pt modelId="{27A2AC9C-17CF-465D-9093-A81B80127D37}" type="parTrans" cxnId="{88AB5E6B-44A5-4A8D-9D75-954193A5C662}">
      <dgm:prSet/>
      <dgm:spPr/>
      <dgm:t>
        <a:bodyPr/>
        <a:lstStyle/>
        <a:p>
          <a:endParaRPr lang="en-GB"/>
        </a:p>
      </dgm:t>
    </dgm:pt>
    <dgm:pt modelId="{3090F23B-99A5-4C12-9D45-AA8681C5F498}" type="sibTrans" cxnId="{88AB5E6B-44A5-4A8D-9D75-954193A5C662}">
      <dgm:prSet/>
      <dgm:spPr/>
      <dgm:t>
        <a:bodyPr/>
        <a:lstStyle/>
        <a:p>
          <a:endParaRPr lang="en-GB"/>
        </a:p>
      </dgm:t>
    </dgm:pt>
    <dgm:pt modelId="{BC63E653-5CF9-4559-A4FA-BAE1243A3061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Leadership Programme Coordinator</a:t>
          </a:r>
        </a:p>
      </dgm:t>
    </dgm:pt>
    <dgm:pt modelId="{7450952F-D9A0-40B2-83C8-026F5748AAD7}" type="parTrans" cxnId="{D2EAF958-9D72-4F73-BF0C-730647F89236}">
      <dgm:prSet/>
      <dgm:spPr/>
      <dgm:t>
        <a:bodyPr/>
        <a:lstStyle/>
        <a:p>
          <a:endParaRPr lang="en-GB"/>
        </a:p>
      </dgm:t>
    </dgm:pt>
    <dgm:pt modelId="{687FFD9B-350C-4529-B0DC-1423EF80F4B2}" type="sibTrans" cxnId="{D2EAF958-9D72-4F73-BF0C-730647F89236}">
      <dgm:prSet/>
      <dgm:spPr/>
      <dgm:t>
        <a:bodyPr/>
        <a:lstStyle/>
        <a:p>
          <a:endParaRPr lang="en-GB"/>
        </a:p>
      </dgm:t>
    </dgm:pt>
    <dgm:pt modelId="{6A368E1E-9B38-450E-92AD-C61A21D36456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Operations Coordinator</a:t>
          </a:r>
        </a:p>
      </dgm:t>
    </dgm:pt>
    <dgm:pt modelId="{C302C014-710A-4FC0-A398-454C85CF46C0}" type="parTrans" cxnId="{AF1D8000-8B0A-439C-B5DB-AEBFA89FA2A3}">
      <dgm:prSet/>
      <dgm:spPr/>
      <dgm:t>
        <a:bodyPr/>
        <a:lstStyle/>
        <a:p>
          <a:endParaRPr lang="en-GB"/>
        </a:p>
      </dgm:t>
    </dgm:pt>
    <dgm:pt modelId="{DF0AC9FE-B3E3-4B4E-B6F5-7F3A0DF0F77D}" type="sibTrans" cxnId="{AF1D8000-8B0A-439C-B5DB-AEBFA89FA2A3}">
      <dgm:prSet/>
      <dgm:spPr/>
      <dgm:t>
        <a:bodyPr/>
        <a:lstStyle/>
        <a:p>
          <a:endParaRPr lang="en-GB"/>
        </a:p>
      </dgm:t>
    </dgm:pt>
    <dgm:pt modelId="{2AB4DCF6-C0C4-485F-89BF-0588F83E35C6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L&amp;D Coordinator</a:t>
          </a: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gm:t>
    </dgm:pt>
    <dgm:pt modelId="{236C1696-AC5A-4CC4-8CA1-BBA02D32B1E7}" type="parTrans" cxnId="{D112E3E3-3D92-4FC5-8752-8A9DA23CAD97}">
      <dgm:prSet/>
      <dgm:spPr/>
      <dgm:t>
        <a:bodyPr/>
        <a:lstStyle/>
        <a:p>
          <a:endParaRPr lang="en-GB"/>
        </a:p>
      </dgm:t>
    </dgm:pt>
    <dgm:pt modelId="{A46CDFDE-5DDD-4B7E-8899-CB5370B045C3}" type="sibTrans" cxnId="{D112E3E3-3D92-4FC5-8752-8A9DA23CAD97}">
      <dgm:prSet/>
      <dgm:spPr/>
      <dgm:t>
        <a:bodyPr/>
        <a:lstStyle/>
        <a:p>
          <a:endParaRPr lang="en-GB"/>
        </a:p>
      </dgm:t>
    </dgm:pt>
    <dgm:pt modelId="{F6873C3A-7322-4CE1-99DF-A1FBEFD66043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Digital Learning Designer</a:t>
          </a: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gm:t>
    </dgm:pt>
    <dgm:pt modelId="{8F05BFF6-CCB9-4A42-81CD-F4F0B8502DBC}" type="parTrans" cxnId="{7B2467FA-E3AE-4820-8FBE-2A88FA7C0A2D}">
      <dgm:prSet/>
      <dgm:spPr/>
      <dgm:t>
        <a:bodyPr/>
        <a:lstStyle/>
        <a:p>
          <a:endParaRPr lang="en-GB"/>
        </a:p>
      </dgm:t>
    </dgm:pt>
    <dgm:pt modelId="{B95F8F8E-E419-4D45-B33B-6C1B38B85DA1}" type="sibTrans" cxnId="{7B2467FA-E3AE-4820-8FBE-2A88FA7C0A2D}">
      <dgm:prSet/>
      <dgm:spPr/>
      <dgm:t>
        <a:bodyPr/>
        <a:lstStyle/>
        <a:p>
          <a:endParaRPr lang="en-GB"/>
        </a:p>
      </dgm:t>
    </dgm:pt>
    <dgm:pt modelId="{CA6DD8EC-867F-4D20-9119-DF4182110794}">
      <dgm:prSet custT="1"/>
      <dgm:spPr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Administrative Assistant</a:t>
          </a:r>
        </a:p>
      </dgm:t>
    </dgm:pt>
    <dgm:pt modelId="{35EAA8C0-2907-4AA9-9DD0-0420F75ED5AC}" type="parTrans" cxnId="{98BD64B9-20C3-4A3B-AC22-7F85AA4FCD2B}">
      <dgm:prSet/>
      <dgm:spPr/>
      <dgm:t>
        <a:bodyPr/>
        <a:lstStyle/>
        <a:p>
          <a:endParaRPr lang="en-GB"/>
        </a:p>
      </dgm:t>
    </dgm:pt>
    <dgm:pt modelId="{81AA061B-04E1-4D62-B1E1-9363768F22D2}" type="sibTrans" cxnId="{98BD64B9-20C3-4A3B-AC22-7F85AA4FCD2B}">
      <dgm:prSet/>
      <dgm:spPr/>
      <dgm:t>
        <a:bodyPr/>
        <a:lstStyle/>
        <a:p>
          <a:endParaRPr lang="en-GB"/>
        </a:p>
      </dgm:t>
    </dgm:pt>
    <dgm:pt modelId="{45F60628-8600-4FBB-B3A3-1393974FDB4C}">
      <dgm:prSet custT="1"/>
      <dgm:spPr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Apprenticeships Events Coordinator</a:t>
          </a:r>
        </a:p>
        <a:p>
          <a:pPr marL="0" lvl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gm:t>
    </dgm:pt>
    <dgm:pt modelId="{141159F0-F6AF-4EF0-9BB2-3034C97D0083}" type="parTrans" cxnId="{94BB18E6-E240-4C83-86C7-57713C26F081}">
      <dgm:prSet/>
      <dgm:spPr/>
      <dgm:t>
        <a:bodyPr/>
        <a:lstStyle/>
        <a:p>
          <a:endParaRPr lang="en-GB"/>
        </a:p>
      </dgm:t>
    </dgm:pt>
    <dgm:pt modelId="{995B2918-D6F8-458A-8DB6-3D3C932CF1B6}" type="sibTrans" cxnId="{94BB18E6-E240-4C83-86C7-57713C26F081}">
      <dgm:prSet/>
      <dgm:spPr/>
      <dgm:t>
        <a:bodyPr/>
        <a:lstStyle/>
        <a:p>
          <a:endParaRPr lang="en-GB"/>
        </a:p>
      </dgm:t>
    </dgm:pt>
    <dgm:pt modelId="{578A2883-F3BB-4493-A987-A58FE20C1A18}" type="pres">
      <dgm:prSet presAssocID="{7AF00024-A701-448E-9C4D-429B46BCF7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827E06C-04DE-4D62-B047-5153FCB76B4C}" type="pres">
      <dgm:prSet presAssocID="{5E34977A-79C4-4E84-BAFB-59747FDF3F8F}" presName="hierRoot1" presStyleCnt="0">
        <dgm:presLayoutVars>
          <dgm:hierBranch val="init"/>
        </dgm:presLayoutVars>
      </dgm:prSet>
      <dgm:spPr/>
    </dgm:pt>
    <dgm:pt modelId="{E9F24169-A334-471A-BC4B-035581FB3D02}" type="pres">
      <dgm:prSet presAssocID="{5E34977A-79C4-4E84-BAFB-59747FDF3F8F}" presName="rootComposite1" presStyleCnt="0"/>
      <dgm:spPr/>
    </dgm:pt>
    <dgm:pt modelId="{D0948003-F6DB-4728-9994-E5E5E1FC0EDE}" type="pres">
      <dgm:prSet presAssocID="{5E34977A-79C4-4E84-BAFB-59747FDF3F8F}" presName="rootText1" presStyleLbl="node0" presStyleIdx="0" presStyleCnt="1" custScaleY="217140">
        <dgm:presLayoutVars>
          <dgm:chPref val="3"/>
        </dgm:presLayoutVars>
      </dgm:prSet>
      <dgm:spPr>
        <a:xfrm>
          <a:off x="6251148" y="403965"/>
          <a:ext cx="800100" cy="663863"/>
        </a:xfrm>
        <a:prstGeom prst="roundRect">
          <a:avLst/>
        </a:prstGeom>
      </dgm:spPr>
    </dgm:pt>
    <dgm:pt modelId="{C50D9F6F-580A-4C79-8C14-2551E9FC0D05}" type="pres">
      <dgm:prSet presAssocID="{5E34977A-79C4-4E84-BAFB-59747FDF3F8F}" presName="rootConnector1" presStyleLbl="node1" presStyleIdx="0" presStyleCnt="0"/>
      <dgm:spPr/>
    </dgm:pt>
    <dgm:pt modelId="{2124C588-4203-4D78-AE07-98C4BEFBF914}" type="pres">
      <dgm:prSet presAssocID="{5E34977A-79C4-4E84-BAFB-59747FDF3F8F}" presName="hierChild2" presStyleCnt="0"/>
      <dgm:spPr/>
    </dgm:pt>
    <dgm:pt modelId="{2B14DA50-C543-45AC-A092-66E8100C4C62}" type="pres">
      <dgm:prSet presAssocID="{A0674C30-3EE2-41B4-A123-D2BF27581BC6}" presName="Name37" presStyleLbl="parChTrans1D2" presStyleIdx="0" presStyleCnt="5" custSzY="205975"/>
      <dgm:spPr/>
    </dgm:pt>
    <dgm:pt modelId="{78A19FF3-6DE5-4689-AC5B-72F5F69A751E}" type="pres">
      <dgm:prSet presAssocID="{0B0E9DBC-E5AD-48EC-817D-68BD5ACCEF04}" presName="hierRoot2" presStyleCnt="0">
        <dgm:presLayoutVars>
          <dgm:hierBranch val="hang"/>
        </dgm:presLayoutVars>
      </dgm:prSet>
      <dgm:spPr/>
    </dgm:pt>
    <dgm:pt modelId="{5CE5DFFD-EA02-46A4-908F-0744FBCA124A}" type="pres">
      <dgm:prSet presAssocID="{0B0E9DBC-E5AD-48EC-817D-68BD5ACCEF04}" presName="rootComposite" presStyleCnt="0"/>
      <dgm:spPr/>
    </dgm:pt>
    <dgm:pt modelId="{E325ADF0-576A-4BF2-A805-7277BC7332C1}" type="pres">
      <dgm:prSet presAssocID="{0B0E9DBC-E5AD-48EC-817D-68BD5ACCEF04}" presName="rootText" presStyleLbl="node2" presStyleIdx="0" presStyleCnt="5" custScaleY="217140">
        <dgm:presLayoutVars>
          <dgm:chPref val="3"/>
        </dgm:presLayoutVars>
      </dgm:prSet>
      <dgm:spPr/>
    </dgm:pt>
    <dgm:pt modelId="{495BEB5E-9421-4E38-913A-C4382E83F913}" type="pres">
      <dgm:prSet presAssocID="{0B0E9DBC-E5AD-48EC-817D-68BD5ACCEF04}" presName="rootConnector" presStyleLbl="node2" presStyleIdx="0" presStyleCnt="5"/>
      <dgm:spPr/>
    </dgm:pt>
    <dgm:pt modelId="{10CF0BC8-DAA5-4F96-964E-60867A9C341E}" type="pres">
      <dgm:prSet presAssocID="{0B0E9DBC-E5AD-48EC-817D-68BD5ACCEF04}" presName="hierChild4" presStyleCnt="0"/>
      <dgm:spPr/>
    </dgm:pt>
    <dgm:pt modelId="{A599421D-8A03-44C2-9E57-2AC890F71CB7}" type="pres">
      <dgm:prSet presAssocID="{14C8A7C9-5649-4108-9C04-5B8B05E1C837}" presName="Name48" presStyleLbl="parChTrans1D3" presStyleIdx="0" presStyleCnt="5" custSzY="612886"/>
      <dgm:spPr/>
    </dgm:pt>
    <dgm:pt modelId="{7AC13041-B550-4E62-8968-770435C48589}" type="pres">
      <dgm:prSet presAssocID="{672C6269-F884-4E7D-B6FA-1A02ED1BB8AA}" presName="hierRoot2" presStyleCnt="0">
        <dgm:presLayoutVars>
          <dgm:hierBranch/>
        </dgm:presLayoutVars>
      </dgm:prSet>
      <dgm:spPr/>
    </dgm:pt>
    <dgm:pt modelId="{106589AA-F1C7-4693-815A-9B25AE5150CD}" type="pres">
      <dgm:prSet presAssocID="{672C6269-F884-4E7D-B6FA-1A02ED1BB8AA}" presName="rootComposite" presStyleCnt="0"/>
      <dgm:spPr/>
    </dgm:pt>
    <dgm:pt modelId="{42559014-2EB8-4C61-A945-D1CCA7D5EC25}" type="pres">
      <dgm:prSet presAssocID="{672C6269-F884-4E7D-B6FA-1A02ED1BB8AA}" presName="rootText" presStyleLbl="node3" presStyleIdx="0" presStyleCnt="5" custScaleY="217140">
        <dgm:presLayoutVars>
          <dgm:chPref val="3"/>
        </dgm:presLayoutVars>
      </dgm:prSet>
      <dgm:spPr>
        <a:xfrm>
          <a:off x="685410" y="2067406"/>
          <a:ext cx="800100" cy="663863"/>
        </a:xfrm>
        <a:prstGeom prst="roundRect">
          <a:avLst/>
        </a:prstGeom>
      </dgm:spPr>
    </dgm:pt>
    <dgm:pt modelId="{B4D4B2D9-266E-4830-899B-02C6375A663A}" type="pres">
      <dgm:prSet presAssocID="{672C6269-F884-4E7D-B6FA-1A02ED1BB8AA}" presName="rootConnector" presStyleLbl="node3" presStyleIdx="0" presStyleCnt="5"/>
      <dgm:spPr/>
    </dgm:pt>
    <dgm:pt modelId="{C87649E6-56EC-4175-BBB5-CBA74EB15ACC}" type="pres">
      <dgm:prSet presAssocID="{672C6269-F884-4E7D-B6FA-1A02ED1BB8AA}" presName="hierChild4" presStyleCnt="0"/>
      <dgm:spPr/>
    </dgm:pt>
    <dgm:pt modelId="{EDB6AC0D-C226-4AB7-8BAB-BC0FA575BBD3}" type="pres">
      <dgm:prSet presAssocID="{E79781F8-2E35-4CAC-81E6-B26A7B5B9FAC}" presName="Name35" presStyleLbl="parChTrans1D4" presStyleIdx="0" presStyleCnt="21" custSzY="205975"/>
      <dgm:spPr/>
    </dgm:pt>
    <dgm:pt modelId="{48FFD892-05DC-406E-B1B0-2AF27936AE36}" type="pres">
      <dgm:prSet presAssocID="{CF440C15-3A4E-43D6-BC5A-E72341330A4C}" presName="hierRoot2" presStyleCnt="0">
        <dgm:presLayoutVars>
          <dgm:hierBranch val="init"/>
        </dgm:presLayoutVars>
      </dgm:prSet>
      <dgm:spPr/>
    </dgm:pt>
    <dgm:pt modelId="{5E3CAE91-0B45-47B4-897F-464C1F8A3968}" type="pres">
      <dgm:prSet presAssocID="{CF440C15-3A4E-43D6-BC5A-E72341330A4C}" presName="rootComposite" presStyleCnt="0"/>
      <dgm:spPr/>
    </dgm:pt>
    <dgm:pt modelId="{08FBA9CB-46C4-421E-813E-292A7DE3340F}" type="pres">
      <dgm:prSet presAssocID="{CF440C15-3A4E-43D6-BC5A-E72341330A4C}" presName="rootText" presStyleLbl="node4" presStyleIdx="0" presStyleCnt="21" custScaleY="217140">
        <dgm:presLayoutVars>
          <dgm:chPref val="3"/>
        </dgm:presLayoutVars>
      </dgm:prSet>
      <dgm:spPr>
        <a:xfrm>
          <a:off x="4951" y="3307782"/>
          <a:ext cx="749583" cy="621948"/>
        </a:xfrm>
        <a:prstGeom prst="roundRect">
          <a:avLst/>
        </a:prstGeom>
      </dgm:spPr>
    </dgm:pt>
    <dgm:pt modelId="{7A197A11-14C9-4FE5-B4A4-3FC993507BA7}" type="pres">
      <dgm:prSet presAssocID="{CF440C15-3A4E-43D6-BC5A-E72341330A4C}" presName="rootConnector" presStyleLbl="node4" presStyleIdx="0" presStyleCnt="21"/>
      <dgm:spPr/>
    </dgm:pt>
    <dgm:pt modelId="{8B222077-BAEC-4F2E-8B87-06DA9BBE3223}" type="pres">
      <dgm:prSet presAssocID="{CF440C15-3A4E-43D6-BC5A-E72341330A4C}" presName="hierChild4" presStyleCnt="0"/>
      <dgm:spPr/>
    </dgm:pt>
    <dgm:pt modelId="{E16E2940-3B91-4364-B3FD-1F5ABBBEBF7D}" type="pres">
      <dgm:prSet presAssocID="{74054823-F085-4E29-A1A9-E42DFFE6093E}" presName="Name37" presStyleLbl="parChTrans1D4" presStyleIdx="1" presStyleCnt="21" custSzY="205975"/>
      <dgm:spPr/>
    </dgm:pt>
    <dgm:pt modelId="{353687B4-D151-4C5C-8D8B-6874D782C589}" type="pres">
      <dgm:prSet presAssocID="{1C7BAA8A-3520-497D-BD4B-67820847428B}" presName="hierRoot2" presStyleCnt="0">
        <dgm:presLayoutVars>
          <dgm:hierBranch val="init"/>
        </dgm:presLayoutVars>
      </dgm:prSet>
      <dgm:spPr/>
    </dgm:pt>
    <dgm:pt modelId="{007F90F5-5F06-4B91-B057-160E5CB9CC21}" type="pres">
      <dgm:prSet presAssocID="{1C7BAA8A-3520-497D-BD4B-67820847428B}" presName="rootComposite" presStyleCnt="0"/>
      <dgm:spPr/>
    </dgm:pt>
    <dgm:pt modelId="{BE0C7A95-12F0-4F22-BFC2-E7257E148D00}" type="pres">
      <dgm:prSet presAssocID="{1C7BAA8A-3520-497D-BD4B-67820847428B}" presName="rootText" presStyleLbl="node4" presStyleIdx="1" presStyleCnt="21" custScaleY="217140">
        <dgm:presLayoutVars>
          <dgm:chPref val="3"/>
        </dgm:presLayoutVars>
      </dgm:prSet>
      <dgm:spPr>
        <a:xfrm>
          <a:off x="4951" y="4087143"/>
          <a:ext cx="749583" cy="621948"/>
        </a:xfrm>
        <a:prstGeom prst="roundRect">
          <a:avLst/>
        </a:prstGeom>
      </dgm:spPr>
    </dgm:pt>
    <dgm:pt modelId="{1B3A30B8-A9D9-4E96-8155-54AFFEDCF6CA}" type="pres">
      <dgm:prSet presAssocID="{1C7BAA8A-3520-497D-BD4B-67820847428B}" presName="rootConnector" presStyleLbl="node4" presStyleIdx="1" presStyleCnt="21"/>
      <dgm:spPr/>
    </dgm:pt>
    <dgm:pt modelId="{EB6E94CE-6DF4-4B4D-826A-006CA5318BC3}" type="pres">
      <dgm:prSet presAssocID="{1C7BAA8A-3520-497D-BD4B-67820847428B}" presName="hierChild4" presStyleCnt="0"/>
      <dgm:spPr/>
    </dgm:pt>
    <dgm:pt modelId="{674E3157-DF0B-4658-857A-8A5C115803E7}" type="pres">
      <dgm:prSet presAssocID="{C0F2C00A-8C6A-4C9F-A411-96C6F4E70F41}" presName="Name37" presStyleLbl="parChTrans1D4" presStyleIdx="2" presStyleCnt="21" custSzY="612886"/>
      <dgm:spPr/>
    </dgm:pt>
    <dgm:pt modelId="{200427D6-9E03-47EF-BA31-FDF4980C1257}" type="pres">
      <dgm:prSet presAssocID="{4D0EECF3-0488-4DFE-B1C6-AD88BA4D0D01}" presName="hierRoot2" presStyleCnt="0">
        <dgm:presLayoutVars>
          <dgm:hierBranch val="init"/>
        </dgm:presLayoutVars>
      </dgm:prSet>
      <dgm:spPr/>
    </dgm:pt>
    <dgm:pt modelId="{BA108A86-D459-4269-8E70-0A80E393BB85}" type="pres">
      <dgm:prSet presAssocID="{4D0EECF3-0488-4DFE-B1C6-AD88BA4D0D01}" presName="rootComposite" presStyleCnt="0"/>
      <dgm:spPr/>
    </dgm:pt>
    <dgm:pt modelId="{656F476A-BC0E-4249-9831-4698E2CB1DD2}" type="pres">
      <dgm:prSet presAssocID="{4D0EECF3-0488-4DFE-B1C6-AD88BA4D0D01}" presName="rootText" presStyleLbl="node4" presStyleIdx="2" presStyleCnt="21" custScaleY="217140">
        <dgm:presLayoutVars>
          <dgm:chPref val="3"/>
        </dgm:presLayoutVars>
      </dgm:prSet>
      <dgm:spPr>
        <a:xfrm>
          <a:off x="192347" y="4866504"/>
          <a:ext cx="749583" cy="621948"/>
        </a:xfrm>
        <a:prstGeom prst="roundRect">
          <a:avLst/>
        </a:prstGeom>
      </dgm:spPr>
    </dgm:pt>
    <dgm:pt modelId="{0ACE73BE-8918-4F6A-B041-802FC888180A}" type="pres">
      <dgm:prSet presAssocID="{4D0EECF3-0488-4DFE-B1C6-AD88BA4D0D01}" presName="rootConnector" presStyleLbl="node4" presStyleIdx="2" presStyleCnt="21"/>
      <dgm:spPr/>
    </dgm:pt>
    <dgm:pt modelId="{E6C94FC9-6453-419D-90A5-A9D5CD7FA04D}" type="pres">
      <dgm:prSet presAssocID="{4D0EECF3-0488-4DFE-B1C6-AD88BA4D0D01}" presName="hierChild4" presStyleCnt="0"/>
      <dgm:spPr/>
    </dgm:pt>
    <dgm:pt modelId="{CAA4F2A4-3E6B-4F0D-A424-804C57E1EA94}" type="pres">
      <dgm:prSet presAssocID="{4D0EECF3-0488-4DFE-B1C6-AD88BA4D0D01}" presName="hierChild5" presStyleCnt="0"/>
      <dgm:spPr/>
    </dgm:pt>
    <dgm:pt modelId="{1685D3A0-ADA5-451F-9F6C-93E6ACA7A603}" type="pres">
      <dgm:prSet presAssocID="{1C7BAA8A-3520-497D-BD4B-67820847428B}" presName="hierChild5" presStyleCnt="0"/>
      <dgm:spPr/>
    </dgm:pt>
    <dgm:pt modelId="{E991F203-0B37-430B-9C16-6964A37DB093}" type="pres">
      <dgm:prSet presAssocID="{CF440C15-3A4E-43D6-BC5A-E72341330A4C}" presName="hierChild5" presStyleCnt="0"/>
      <dgm:spPr/>
    </dgm:pt>
    <dgm:pt modelId="{CCD4B56A-CBCE-4A55-975E-C24D85215684}" type="pres">
      <dgm:prSet presAssocID="{5AE2F4D0-271C-4E97-AE18-6765E4E8665A}" presName="Name35" presStyleLbl="parChTrans1D4" presStyleIdx="3" presStyleCnt="21" custSzY="205975"/>
      <dgm:spPr/>
    </dgm:pt>
    <dgm:pt modelId="{BABDDAB4-1BBC-4B07-9B80-29B4FDCD7297}" type="pres">
      <dgm:prSet presAssocID="{4016272A-362C-4CC6-8918-ED7950592A2A}" presName="hierRoot2" presStyleCnt="0">
        <dgm:presLayoutVars>
          <dgm:hierBranch val="init"/>
        </dgm:presLayoutVars>
      </dgm:prSet>
      <dgm:spPr/>
    </dgm:pt>
    <dgm:pt modelId="{211882D2-079D-4719-9F52-E9A61C48B279}" type="pres">
      <dgm:prSet presAssocID="{4016272A-362C-4CC6-8918-ED7950592A2A}" presName="rootComposite" presStyleCnt="0"/>
      <dgm:spPr/>
    </dgm:pt>
    <dgm:pt modelId="{E3919D5B-05B6-4632-9932-B25DFAE0ACE7}" type="pres">
      <dgm:prSet presAssocID="{4016272A-362C-4CC6-8918-ED7950592A2A}" presName="rootText" presStyleLbl="node4" presStyleIdx="3" presStyleCnt="21" custScaleY="217140">
        <dgm:presLayoutVars>
          <dgm:chPref val="3"/>
        </dgm:presLayoutVars>
      </dgm:prSet>
      <dgm:spPr>
        <a:xfrm>
          <a:off x="911947" y="3307782"/>
          <a:ext cx="749583" cy="621948"/>
        </a:xfrm>
        <a:prstGeom prst="roundRect">
          <a:avLst/>
        </a:prstGeom>
      </dgm:spPr>
    </dgm:pt>
    <dgm:pt modelId="{CDA542FE-B501-4B75-B925-3F3EAC1CF58C}" type="pres">
      <dgm:prSet presAssocID="{4016272A-362C-4CC6-8918-ED7950592A2A}" presName="rootConnector" presStyleLbl="node4" presStyleIdx="3" presStyleCnt="21"/>
      <dgm:spPr/>
    </dgm:pt>
    <dgm:pt modelId="{45074E32-A134-430A-B559-FEA7BBC82F41}" type="pres">
      <dgm:prSet presAssocID="{4016272A-362C-4CC6-8918-ED7950592A2A}" presName="hierChild4" presStyleCnt="0"/>
      <dgm:spPr/>
    </dgm:pt>
    <dgm:pt modelId="{DA780AFC-3031-415F-84CF-9E8D4EC69074}" type="pres">
      <dgm:prSet presAssocID="{F6C8279C-15EA-429B-8067-DE4FA03B5F47}" presName="Name37" presStyleLbl="parChTrans1D4" presStyleIdx="4" presStyleCnt="21" custSzY="612886"/>
      <dgm:spPr/>
    </dgm:pt>
    <dgm:pt modelId="{FCE44589-8485-471B-95EA-2F1EEB7E943C}" type="pres">
      <dgm:prSet presAssocID="{AE9EF4A1-23FF-426F-BC31-44BB523C4206}" presName="hierRoot2" presStyleCnt="0">
        <dgm:presLayoutVars>
          <dgm:hierBranch val="init"/>
        </dgm:presLayoutVars>
      </dgm:prSet>
      <dgm:spPr/>
    </dgm:pt>
    <dgm:pt modelId="{21C13BF7-25AB-4C4E-9952-4EA9D0F7C8F9}" type="pres">
      <dgm:prSet presAssocID="{AE9EF4A1-23FF-426F-BC31-44BB523C4206}" presName="rootComposite" presStyleCnt="0"/>
      <dgm:spPr/>
    </dgm:pt>
    <dgm:pt modelId="{30C5EE31-3115-4163-AC6B-DE859C32B962}" type="pres">
      <dgm:prSet presAssocID="{AE9EF4A1-23FF-426F-BC31-44BB523C4206}" presName="rootText" presStyleLbl="node4" presStyleIdx="4" presStyleCnt="21" custScaleY="217140">
        <dgm:presLayoutVars>
          <dgm:chPref val="3"/>
        </dgm:presLayoutVars>
      </dgm:prSet>
      <dgm:spPr>
        <a:xfrm>
          <a:off x="1099343" y="4087143"/>
          <a:ext cx="749583" cy="621948"/>
        </a:xfrm>
        <a:prstGeom prst="roundRect">
          <a:avLst/>
        </a:prstGeom>
      </dgm:spPr>
    </dgm:pt>
    <dgm:pt modelId="{F6032E30-97B3-45A0-B6FE-FEE0CA2FE593}" type="pres">
      <dgm:prSet presAssocID="{AE9EF4A1-23FF-426F-BC31-44BB523C4206}" presName="rootConnector" presStyleLbl="node4" presStyleIdx="4" presStyleCnt="21"/>
      <dgm:spPr/>
    </dgm:pt>
    <dgm:pt modelId="{55BADEBD-D18B-45F4-A18E-355A20581C38}" type="pres">
      <dgm:prSet presAssocID="{AE9EF4A1-23FF-426F-BC31-44BB523C4206}" presName="hierChild4" presStyleCnt="0"/>
      <dgm:spPr/>
    </dgm:pt>
    <dgm:pt modelId="{3876A576-152B-4BA0-BF9C-5B6B432D92B6}" type="pres">
      <dgm:prSet presAssocID="{AE9EF4A1-23FF-426F-BC31-44BB523C4206}" presName="hierChild5" presStyleCnt="0"/>
      <dgm:spPr/>
    </dgm:pt>
    <dgm:pt modelId="{3EB31F75-2364-48CA-BEA4-632C669B7463}" type="pres">
      <dgm:prSet presAssocID="{B185F31F-E504-4E29-BA8F-216D9EAFC4A8}" presName="Name37" presStyleLbl="parChTrans1D4" presStyleIdx="5" presStyleCnt="21" custSzY="1632684"/>
      <dgm:spPr/>
    </dgm:pt>
    <dgm:pt modelId="{FEAA85C0-EFBE-4267-991C-891A40B152E6}" type="pres">
      <dgm:prSet presAssocID="{53D0EA2E-E6B5-43BE-BE25-B7C87985E463}" presName="hierRoot2" presStyleCnt="0">
        <dgm:presLayoutVars>
          <dgm:hierBranch val="init"/>
        </dgm:presLayoutVars>
      </dgm:prSet>
      <dgm:spPr/>
    </dgm:pt>
    <dgm:pt modelId="{B392FB39-39C7-4E57-AD5C-CD028F908356}" type="pres">
      <dgm:prSet presAssocID="{53D0EA2E-E6B5-43BE-BE25-B7C87985E463}" presName="rootComposite" presStyleCnt="0"/>
      <dgm:spPr/>
    </dgm:pt>
    <dgm:pt modelId="{F1E775EF-46BD-4CA2-A30A-58BB7C56EE90}" type="pres">
      <dgm:prSet presAssocID="{53D0EA2E-E6B5-43BE-BE25-B7C87985E463}" presName="rootText" presStyleLbl="node4" presStyleIdx="5" presStyleCnt="21" custScaleY="217140">
        <dgm:presLayoutVars>
          <dgm:chPref val="3"/>
        </dgm:presLayoutVars>
      </dgm:prSet>
      <dgm:spPr>
        <a:xfrm>
          <a:off x="1099343" y="4866504"/>
          <a:ext cx="749583" cy="621948"/>
        </a:xfrm>
        <a:prstGeom prst="roundRect">
          <a:avLst/>
        </a:prstGeom>
      </dgm:spPr>
    </dgm:pt>
    <dgm:pt modelId="{B402E4B3-B286-4027-B684-F082E0A7A611}" type="pres">
      <dgm:prSet presAssocID="{53D0EA2E-E6B5-43BE-BE25-B7C87985E463}" presName="rootConnector" presStyleLbl="node4" presStyleIdx="5" presStyleCnt="21"/>
      <dgm:spPr/>
    </dgm:pt>
    <dgm:pt modelId="{A78C269E-ED2C-4636-ADA0-449F3D2E6218}" type="pres">
      <dgm:prSet presAssocID="{53D0EA2E-E6B5-43BE-BE25-B7C87985E463}" presName="hierChild4" presStyleCnt="0"/>
      <dgm:spPr/>
    </dgm:pt>
    <dgm:pt modelId="{7E347713-F855-42E9-8F61-287C5D52FD2D}" type="pres">
      <dgm:prSet presAssocID="{53D0EA2E-E6B5-43BE-BE25-B7C87985E463}" presName="hierChild5" presStyleCnt="0"/>
      <dgm:spPr/>
    </dgm:pt>
    <dgm:pt modelId="{879E9AFA-0FB8-4595-8A4D-71D52F0B06CF}" type="pres">
      <dgm:prSet presAssocID="{4016272A-362C-4CC6-8918-ED7950592A2A}" presName="hierChild5" presStyleCnt="0"/>
      <dgm:spPr/>
    </dgm:pt>
    <dgm:pt modelId="{CB9971AC-D588-4732-8362-E04A163BD468}" type="pres">
      <dgm:prSet presAssocID="{CD3F0D15-2F71-4EC8-B1AD-19236E3AF3D4}" presName="Name35" presStyleLbl="parChTrans1D4" presStyleIdx="6" presStyleCnt="21" custSzY="205975"/>
      <dgm:spPr/>
    </dgm:pt>
    <dgm:pt modelId="{3683D7B5-C9D7-4717-A430-449B1FAD5CB7}" type="pres">
      <dgm:prSet presAssocID="{448ECD7B-1A18-4800-8198-BA7AA519E0B9}" presName="hierRoot2" presStyleCnt="0">
        <dgm:presLayoutVars>
          <dgm:hierBranch val="init"/>
        </dgm:presLayoutVars>
      </dgm:prSet>
      <dgm:spPr/>
    </dgm:pt>
    <dgm:pt modelId="{2E4783CD-C0B8-45B8-B2BA-067BEC4C41FB}" type="pres">
      <dgm:prSet presAssocID="{448ECD7B-1A18-4800-8198-BA7AA519E0B9}" presName="rootComposite" presStyleCnt="0"/>
      <dgm:spPr/>
    </dgm:pt>
    <dgm:pt modelId="{7A4BC8F6-3A0D-41A1-9221-4074886A294C}" type="pres">
      <dgm:prSet presAssocID="{448ECD7B-1A18-4800-8198-BA7AA519E0B9}" presName="rootText" presStyleLbl="node4" presStyleIdx="6" presStyleCnt="21" custScaleY="217140">
        <dgm:presLayoutVars>
          <dgm:chPref val="3"/>
        </dgm:presLayoutVars>
      </dgm:prSet>
      <dgm:spPr>
        <a:xfrm>
          <a:off x="1818943" y="3307782"/>
          <a:ext cx="749583" cy="621948"/>
        </a:xfrm>
        <a:prstGeom prst="roundRect">
          <a:avLst/>
        </a:prstGeom>
      </dgm:spPr>
    </dgm:pt>
    <dgm:pt modelId="{7583DE13-0274-45A4-8D28-0EC58E04DCBE}" type="pres">
      <dgm:prSet presAssocID="{448ECD7B-1A18-4800-8198-BA7AA519E0B9}" presName="rootConnector" presStyleLbl="node4" presStyleIdx="6" presStyleCnt="21"/>
      <dgm:spPr/>
    </dgm:pt>
    <dgm:pt modelId="{36C3D0C2-FBE0-4608-9F6B-D809424C0AE0}" type="pres">
      <dgm:prSet presAssocID="{448ECD7B-1A18-4800-8198-BA7AA519E0B9}" presName="hierChild4" presStyleCnt="0"/>
      <dgm:spPr/>
    </dgm:pt>
    <dgm:pt modelId="{1E81C932-4DBA-479D-A4CC-A4E678B1E73A}" type="pres">
      <dgm:prSet presAssocID="{448ECD7B-1A18-4800-8198-BA7AA519E0B9}" presName="hierChild5" presStyleCnt="0"/>
      <dgm:spPr/>
    </dgm:pt>
    <dgm:pt modelId="{4E82728C-5F1B-40FC-88F2-2451BD5FC37C}" type="pres">
      <dgm:prSet presAssocID="{672C6269-F884-4E7D-B6FA-1A02ED1BB8AA}" presName="hierChild5" presStyleCnt="0"/>
      <dgm:spPr/>
    </dgm:pt>
    <dgm:pt modelId="{8FCEC169-A76C-4520-BDAD-B0F28493DC46}" type="pres">
      <dgm:prSet presAssocID="{0B0E9DBC-E5AD-48EC-817D-68BD5ACCEF04}" presName="hierChild5" presStyleCnt="0"/>
      <dgm:spPr/>
    </dgm:pt>
    <dgm:pt modelId="{67BC46FB-068A-45CE-B40F-F42ADC50F5B8}" type="pres">
      <dgm:prSet presAssocID="{9953FD41-4BCF-4A3B-A8C6-ABF9F5D5709B}" presName="Name37" presStyleLbl="parChTrans1D2" presStyleIdx="1" presStyleCnt="5" custSzY="205975"/>
      <dgm:spPr/>
    </dgm:pt>
    <dgm:pt modelId="{A486C8A8-9D9D-4BA6-9EA7-37399D41B75F}" type="pres">
      <dgm:prSet presAssocID="{EC9A23CD-A48D-4ED9-B478-7FB4FFF66B04}" presName="hierRoot2" presStyleCnt="0">
        <dgm:presLayoutVars>
          <dgm:hierBranch val="hang"/>
        </dgm:presLayoutVars>
      </dgm:prSet>
      <dgm:spPr/>
    </dgm:pt>
    <dgm:pt modelId="{E216E062-A8CC-4AA3-91DD-4E2BAC6FD4BE}" type="pres">
      <dgm:prSet presAssocID="{EC9A23CD-A48D-4ED9-B478-7FB4FFF66B04}" presName="rootComposite" presStyleCnt="0"/>
      <dgm:spPr/>
    </dgm:pt>
    <dgm:pt modelId="{ABC41ABD-0BCC-4DBC-A467-14ED47A7673A}" type="pres">
      <dgm:prSet presAssocID="{EC9A23CD-A48D-4ED9-B478-7FB4FFF66B04}" presName="rootText" presStyleLbl="node2" presStyleIdx="1" presStyleCnt="5" custScaleY="217140">
        <dgm:presLayoutVars>
          <dgm:chPref val="3"/>
        </dgm:presLayoutVars>
      </dgm:prSet>
      <dgm:spPr/>
    </dgm:pt>
    <dgm:pt modelId="{9929C5A5-DE46-47CE-B856-BCD33F4A4679}" type="pres">
      <dgm:prSet presAssocID="{EC9A23CD-A48D-4ED9-B478-7FB4FFF66B04}" presName="rootConnector" presStyleLbl="node2" presStyleIdx="1" presStyleCnt="5"/>
      <dgm:spPr/>
    </dgm:pt>
    <dgm:pt modelId="{C1B3BE1E-9692-4790-BD0A-89B20C6A5335}" type="pres">
      <dgm:prSet presAssocID="{EC9A23CD-A48D-4ED9-B478-7FB4FFF66B04}" presName="hierChild4" presStyleCnt="0"/>
      <dgm:spPr/>
    </dgm:pt>
    <dgm:pt modelId="{2866AA66-F0C6-40E2-B08E-2AC643B7B721}" type="pres">
      <dgm:prSet presAssocID="{84304917-10FE-40A4-9467-6716CFDFB1D3}" presName="Name48" presStyleLbl="parChTrans1D3" presStyleIdx="1" presStyleCnt="5" custSzY="613284"/>
      <dgm:spPr/>
    </dgm:pt>
    <dgm:pt modelId="{93B4AF29-A363-43AF-B583-F9A5069C7592}" type="pres">
      <dgm:prSet presAssocID="{CC0E3EB1-758D-4E13-986D-F43884CAB134}" presName="hierRoot2" presStyleCnt="0">
        <dgm:presLayoutVars>
          <dgm:hierBranch val="init"/>
        </dgm:presLayoutVars>
      </dgm:prSet>
      <dgm:spPr/>
    </dgm:pt>
    <dgm:pt modelId="{034DF964-0EF6-4324-8C8D-648DE5A18BF7}" type="pres">
      <dgm:prSet presAssocID="{CC0E3EB1-758D-4E13-986D-F43884CAB134}" presName="rootComposite" presStyleCnt="0"/>
      <dgm:spPr/>
    </dgm:pt>
    <dgm:pt modelId="{A2EC8E2F-B69E-4AC1-AD4A-3AEB8B82B4B3}" type="pres">
      <dgm:prSet presAssocID="{CC0E3EB1-758D-4E13-986D-F43884CAB134}" presName="rootText" presStyleLbl="node3" presStyleIdx="1" presStyleCnt="5" custScaleY="217140">
        <dgm:presLayoutVars>
          <dgm:chPref val="3"/>
        </dgm:presLayoutVars>
      </dgm:prSet>
      <dgm:spPr>
        <a:xfrm>
          <a:off x="4072972" y="2067406"/>
          <a:ext cx="800100" cy="663863"/>
        </a:xfrm>
        <a:prstGeom prst="roundRect">
          <a:avLst/>
        </a:prstGeom>
      </dgm:spPr>
    </dgm:pt>
    <dgm:pt modelId="{134A95FC-F9F4-491A-94E5-AB131F0E7FF3}" type="pres">
      <dgm:prSet presAssocID="{CC0E3EB1-758D-4E13-986D-F43884CAB134}" presName="rootConnector" presStyleLbl="node3" presStyleIdx="1" presStyleCnt="5"/>
      <dgm:spPr/>
    </dgm:pt>
    <dgm:pt modelId="{FEE9B1E2-3583-483C-BF80-780B2F9B9AC3}" type="pres">
      <dgm:prSet presAssocID="{CC0E3EB1-758D-4E13-986D-F43884CAB134}" presName="hierChild4" presStyleCnt="0"/>
      <dgm:spPr/>
    </dgm:pt>
    <dgm:pt modelId="{86B84451-CF6E-4FB4-825F-A88C51378C99}" type="pres">
      <dgm:prSet presAssocID="{5604D6A3-7BE2-40E3-8725-CDB19FECE055}" presName="Name37" presStyleLbl="parChTrans1D4" presStyleIdx="7" presStyleCnt="21" custSzY="205975"/>
      <dgm:spPr/>
    </dgm:pt>
    <dgm:pt modelId="{869C13BC-EE00-4E3B-AC37-93762116DBF9}" type="pres">
      <dgm:prSet presAssocID="{3EC2D0C7-A404-4293-88B2-58CB627BF0D5}" presName="hierRoot2" presStyleCnt="0">
        <dgm:presLayoutVars>
          <dgm:hierBranch val="init"/>
        </dgm:presLayoutVars>
      </dgm:prSet>
      <dgm:spPr/>
    </dgm:pt>
    <dgm:pt modelId="{B6AE18EA-47F3-403E-AC3C-F69CA097504D}" type="pres">
      <dgm:prSet presAssocID="{3EC2D0C7-A404-4293-88B2-58CB627BF0D5}" presName="rootComposite" presStyleCnt="0"/>
      <dgm:spPr/>
    </dgm:pt>
    <dgm:pt modelId="{60734BC3-F64D-473D-8D37-2924D5B4395F}" type="pres">
      <dgm:prSet presAssocID="{3EC2D0C7-A404-4293-88B2-58CB627BF0D5}" presName="rootText" presStyleLbl="node4" presStyleIdx="7" presStyleCnt="21" custScaleY="217140">
        <dgm:presLayoutVars>
          <dgm:chPref val="3"/>
        </dgm:presLayoutVars>
      </dgm:prSet>
      <dgm:spPr>
        <a:xfrm>
          <a:off x="2726094" y="3308390"/>
          <a:ext cx="750316" cy="622556"/>
        </a:xfrm>
        <a:prstGeom prst="roundRect">
          <a:avLst/>
        </a:prstGeom>
      </dgm:spPr>
    </dgm:pt>
    <dgm:pt modelId="{1F389447-5FC6-4633-A824-0B379920AD1B}" type="pres">
      <dgm:prSet presAssocID="{3EC2D0C7-A404-4293-88B2-58CB627BF0D5}" presName="rootConnector" presStyleLbl="node4" presStyleIdx="7" presStyleCnt="21"/>
      <dgm:spPr/>
    </dgm:pt>
    <dgm:pt modelId="{5B2F2015-54E5-436C-9734-AD7A1E42787F}" type="pres">
      <dgm:prSet presAssocID="{3EC2D0C7-A404-4293-88B2-58CB627BF0D5}" presName="hierChild4" presStyleCnt="0"/>
      <dgm:spPr/>
    </dgm:pt>
    <dgm:pt modelId="{559FF7F0-4094-4B6A-BAB1-7BEFAC5AB743}" type="pres">
      <dgm:prSet presAssocID="{3EC2D0C7-A404-4293-88B2-58CB627BF0D5}" presName="hierChild5" presStyleCnt="0"/>
      <dgm:spPr/>
    </dgm:pt>
    <dgm:pt modelId="{73248B2A-0170-429D-968B-84D58EA5414B}" type="pres">
      <dgm:prSet presAssocID="{FF590D1C-0FF8-4693-A260-16C8E58FFC10}" presName="Name37" presStyleLbl="parChTrans1D4" presStyleIdx="8" presStyleCnt="21" custSzY="205975"/>
      <dgm:spPr/>
    </dgm:pt>
    <dgm:pt modelId="{03FB87F8-0756-45D4-B385-409F98B5B211}" type="pres">
      <dgm:prSet presAssocID="{5F28138B-C5D4-4F39-8BC1-F7258697B44B}" presName="hierRoot2" presStyleCnt="0">
        <dgm:presLayoutVars>
          <dgm:hierBranch val="init"/>
        </dgm:presLayoutVars>
      </dgm:prSet>
      <dgm:spPr/>
    </dgm:pt>
    <dgm:pt modelId="{CC8E04A3-AF44-44DA-990E-6468477370CA}" type="pres">
      <dgm:prSet presAssocID="{5F28138B-C5D4-4F39-8BC1-F7258697B44B}" presName="rootComposite" presStyleCnt="0"/>
      <dgm:spPr/>
    </dgm:pt>
    <dgm:pt modelId="{A4AD3216-E534-46CE-B367-D8E0FAD3C1A3}" type="pres">
      <dgm:prSet presAssocID="{5F28138B-C5D4-4F39-8BC1-F7258697B44B}" presName="rootText" presStyleLbl="node4" presStyleIdx="8" presStyleCnt="21" custScaleY="217140">
        <dgm:presLayoutVars>
          <dgm:chPref val="3"/>
        </dgm:presLayoutVars>
      </dgm:prSet>
      <dgm:spPr>
        <a:xfrm>
          <a:off x="3633976" y="3308390"/>
          <a:ext cx="750316" cy="622556"/>
        </a:xfrm>
        <a:prstGeom prst="roundRect">
          <a:avLst/>
        </a:prstGeom>
      </dgm:spPr>
    </dgm:pt>
    <dgm:pt modelId="{8674EBCC-3E81-4666-9765-34348812206F}" type="pres">
      <dgm:prSet presAssocID="{5F28138B-C5D4-4F39-8BC1-F7258697B44B}" presName="rootConnector" presStyleLbl="node4" presStyleIdx="8" presStyleCnt="21"/>
      <dgm:spPr/>
    </dgm:pt>
    <dgm:pt modelId="{2AB9654A-8ECF-4AAA-9BC0-CFA5A86F1246}" type="pres">
      <dgm:prSet presAssocID="{5F28138B-C5D4-4F39-8BC1-F7258697B44B}" presName="hierChild4" presStyleCnt="0"/>
      <dgm:spPr/>
    </dgm:pt>
    <dgm:pt modelId="{D6E0773C-9845-4D29-A511-49AEBABFE8F8}" type="pres">
      <dgm:prSet presAssocID="{5F28138B-C5D4-4F39-8BC1-F7258697B44B}" presName="hierChild5" presStyleCnt="0"/>
      <dgm:spPr/>
    </dgm:pt>
    <dgm:pt modelId="{F11B36C5-0543-4835-B370-3FDDAB431DA6}" type="pres">
      <dgm:prSet presAssocID="{C93DAB4E-1BAC-43F1-85D6-64A846BDA91C}" presName="Name37" presStyleLbl="parChTrans1D4" presStyleIdx="9" presStyleCnt="21" custSzY="205975"/>
      <dgm:spPr/>
    </dgm:pt>
    <dgm:pt modelId="{6B912501-6D2A-4C44-B037-EA3784AA7D0F}" type="pres">
      <dgm:prSet presAssocID="{0ACBAAF0-7017-4BB9-9190-CB9349DCA033}" presName="hierRoot2" presStyleCnt="0">
        <dgm:presLayoutVars>
          <dgm:hierBranch val="init"/>
        </dgm:presLayoutVars>
      </dgm:prSet>
      <dgm:spPr/>
    </dgm:pt>
    <dgm:pt modelId="{E1C70D1C-6E56-46DD-9D36-9F2D4D0210D7}" type="pres">
      <dgm:prSet presAssocID="{0ACBAAF0-7017-4BB9-9190-CB9349DCA033}" presName="rootComposite" presStyleCnt="0"/>
      <dgm:spPr/>
    </dgm:pt>
    <dgm:pt modelId="{64BF6DF2-DA90-43CB-9ED9-757EA560491D}" type="pres">
      <dgm:prSet presAssocID="{0ACBAAF0-7017-4BB9-9190-CB9349DCA033}" presName="rootText" presStyleLbl="node4" presStyleIdx="9" presStyleCnt="21" custScaleY="217140">
        <dgm:presLayoutVars>
          <dgm:chPref val="3"/>
        </dgm:presLayoutVars>
      </dgm:prSet>
      <dgm:spPr>
        <a:xfrm>
          <a:off x="4541859" y="3308390"/>
          <a:ext cx="750316" cy="622556"/>
        </a:xfrm>
        <a:prstGeom prst="roundRect">
          <a:avLst/>
        </a:prstGeom>
      </dgm:spPr>
    </dgm:pt>
    <dgm:pt modelId="{59811D0F-5E88-4E3F-96D6-1A75D59E3267}" type="pres">
      <dgm:prSet presAssocID="{0ACBAAF0-7017-4BB9-9190-CB9349DCA033}" presName="rootConnector" presStyleLbl="node4" presStyleIdx="9" presStyleCnt="21"/>
      <dgm:spPr/>
    </dgm:pt>
    <dgm:pt modelId="{BF5CA047-F875-4ADC-8646-0279869B8ED8}" type="pres">
      <dgm:prSet presAssocID="{0ACBAAF0-7017-4BB9-9190-CB9349DCA033}" presName="hierChild4" presStyleCnt="0"/>
      <dgm:spPr/>
    </dgm:pt>
    <dgm:pt modelId="{05F7BE73-4EBC-4C11-BDA4-F782F892BB2F}" type="pres">
      <dgm:prSet presAssocID="{45AF9178-B8F0-44D8-A49E-7AAF5B49AEB4}" presName="Name37" presStyleLbl="parChTrans1D4" presStyleIdx="10" presStyleCnt="21" custSzY="613284"/>
      <dgm:spPr/>
    </dgm:pt>
    <dgm:pt modelId="{D5EDCBE7-8516-4991-A530-1919332375CD}" type="pres">
      <dgm:prSet presAssocID="{E9FA318C-4F62-4B34-B7F6-C239FFD49012}" presName="hierRoot2" presStyleCnt="0">
        <dgm:presLayoutVars>
          <dgm:hierBranch val="init"/>
        </dgm:presLayoutVars>
      </dgm:prSet>
      <dgm:spPr/>
    </dgm:pt>
    <dgm:pt modelId="{FAF9FA3C-CA44-44E7-A36B-3A0B4D97F51E}" type="pres">
      <dgm:prSet presAssocID="{E9FA318C-4F62-4B34-B7F6-C239FFD49012}" presName="rootComposite" presStyleCnt="0"/>
      <dgm:spPr/>
    </dgm:pt>
    <dgm:pt modelId="{CF009A48-D0B5-48D1-93B8-61DBFE1075A6}" type="pres">
      <dgm:prSet presAssocID="{E9FA318C-4F62-4B34-B7F6-C239FFD49012}" presName="rootText" presStyleLbl="node4" presStyleIdx="10" presStyleCnt="21" custScaleY="217140">
        <dgm:presLayoutVars>
          <dgm:chPref val="3"/>
        </dgm:presLayoutVars>
      </dgm:prSet>
      <dgm:spPr>
        <a:xfrm>
          <a:off x="4729438" y="4088359"/>
          <a:ext cx="750316" cy="622556"/>
        </a:xfrm>
        <a:prstGeom prst="roundRect">
          <a:avLst/>
        </a:prstGeom>
      </dgm:spPr>
    </dgm:pt>
    <dgm:pt modelId="{16A90B03-8B9B-4290-A0EA-B934FA7A31C0}" type="pres">
      <dgm:prSet presAssocID="{E9FA318C-4F62-4B34-B7F6-C239FFD49012}" presName="rootConnector" presStyleLbl="node4" presStyleIdx="10" presStyleCnt="21"/>
      <dgm:spPr/>
    </dgm:pt>
    <dgm:pt modelId="{0C826626-F31F-4082-9E70-C710C0ECF0C5}" type="pres">
      <dgm:prSet presAssocID="{E9FA318C-4F62-4B34-B7F6-C239FFD49012}" presName="hierChild4" presStyleCnt="0"/>
      <dgm:spPr/>
    </dgm:pt>
    <dgm:pt modelId="{BB24268E-1743-4A56-BD80-88272D4CBD08}" type="pres">
      <dgm:prSet presAssocID="{E9FA318C-4F62-4B34-B7F6-C239FFD49012}" presName="hierChild5" presStyleCnt="0"/>
      <dgm:spPr/>
    </dgm:pt>
    <dgm:pt modelId="{F2F88EAC-312A-4421-B801-C44616FDEA85}" type="pres">
      <dgm:prSet presAssocID="{0ACBAAF0-7017-4BB9-9190-CB9349DCA033}" presName="hierChild5" presStyleCnt="0"/>
      <dgm:spPr/>
    </dgm:pt>
    <dgm:pt modelId="{4AD60879-7568-4A45-95DA-49F295664634}" type="pres">
      <dgm:prSet presAssocID="{0424D5F1-08B2-40E5-8ABD-735D6E18C498}" presName="Name37" presStyleLbl="parChTrans1D4" presStyleIdx="11" presStyleCnt="21" custSzY="205975"/>
      <dgm:spPr/>
    </dgm:pt>
    <dgm:pt modelId="{68B38C95-6C8C-4395-A497-95C66EB3BA7C}" type="pres">
      <dgm:prSet presAssocID="{D7DAC85E-C983-4CC0-864A-28975B597050}" presName="hierRoot2" presStyleCnt="0">
        <dgm:presLayoutVars>
          <dgm:hierBranch val="init"/>
        </dgm:presLayoutVars>
      </dgm:prSet>
      <dgm:spPr/>
    </dgm:pt>
    <dgm:pt modelId="{C6D1FEBA-D444-401A-8754-DC90D5429467}" type="pres">
      <dgm:prSet presAssocID="{D7DAC85E-C983-4CC0-864A-28975B597050}" presName="rootComposite" presStyleCnt="0"/>
      <dgm:spPr/>
    </dgm:pt>
    <dgm:pt modelId="{50F91B11-5A5C-49D2-B41B-0EE82F5A705F}" type="pres">
      <dgm:prSet presAssocID="{D7DAC85E-C983-4CC0-864A-28975B597050}" presName="rootText" presStyleLbl="node4" presStyleIdx="11" presStyleCnt="21" custScaleY="217140">
        <dgm:presLayoutVars>
          <dgm:chPref val="3"/>
        </dgm:presLayoutVars>
      </dgm:prSet>
      <dgm:spPr>
        <a:xfrm>
          <a:off x="5449742" y="3308390"/>
          <a:ext cx="750316" cy="622556"/>
        </a:xfrm>
        <a:prstGeom prst="roundRect">
          <a:avLst/>
        </a:prstGeom>
      </dgm:spPr>
    </dgm:pt>
    <dgm:pt modelId="{C901386B-2B47-4122-A14D-CAFCC4314A9F}" type="pres">
      <dgm:prSet presAssocID="{D7DAC85E-C983-4CC0-864A-28975B597050}" presName="rootConnector" presStyleLbl="node4" presStyleIdx="11" presStyleCnt="21"/>
      <dgm:spPr/>
    </dgm:pt>
    <dgm:pt modelId="{D0662CBD-5F16-43A1-BC36-0B2ABAF53E16}" type="pres">
      <dgm:prSet presAssocID="{D7DAC85E-C983-4CC0-864A-28975B597050}" presName="hierChild4" presStyleCnt="0"/>
      <dgm:spPr/>
    </dgm:pt>
    <dgm:pt modelId="{5B193F76-FAC8-4605-BA78-610BD56362DF}" type="pres">
      <dgm:prSet presAssocID="{189A3753-29AE-43E7-9DE8-DA7839467255}" presName="Name37" presStyleLbl="parChTrans1D4" presStyleIdx="12" presStyleCnt="21" custSzY="613284"/>
      <dgm:spPr/>
    </dgm:pt>
    <dgm:pt modelId="{EE4D241F-EB23-444E-840A-C29D026FDF65}" type="pres">
      <dgm:prSet presAssocID="{EBC9258B-8D65-4611-A5FE-1E8411AD1F1C}" presName="hierRoot2" presStyleCnt="0">
        <dgm:presLayoutVars>
          <dgm:hierBranch val="init"/>
        </dgm:presLayoutVars>
      </dgm:prSet>
      <dgm:spPr/>
    </dgm:pt>
    <dgm:pt modelId="{6C55FDA0-80FE-42B9-BB8B-C70C4E702245}" type="pres">
      <dgm:prSet presAssocID="{EBC9258B-8D65-4611-A5FE-1E8411AD1F1C}" presName="rootComposite" presStyleCnt="0"/>
      <dgm:spPr/>
    </dgm:pt>
    <dgm:pt modelId="{C533A7BC-8594-49FE-8214-D9644FC173BA}" type="pres">
      <dgm:prSet presAssocID="{EBC9258B-8D65-4611-A5FE-1E8411AD1F1C}" presName="rootText" presStyleLbl="node4" presStyleIdx="12" presStyleCnt="21" custScaleY="217140">
        <dgm:presLayoutVars>
          <dgm:chPref val="3"/>
        </dgm:presLayoutVars>
      </dgm:prSet>
      <dgm:spPr>
        <a:xfrm>
          <a:off x="5637321" y="4088359"/>
          <a:ext cx="750316" cy="622556"/>
        </a:xfrm>
        <a:prstGeom prst="roundRect">
          <a:avLst/>
        </a:prstGeom>
      </dgm:spPr>
    </dgm:pt>
    <dgm:pt modelId="{9DEF69FB-901F-43B7-AD87-274134E5E9FF}" type="pres">
      <dgm:prSet presAssocID="{EBC9258B-8D65-4611-A5FE-1E8411AD1F1C}" presName="rootConnector" presStyleLbl="node4" presStyleIdx="12" presStyleCnt="21"/>
      <dgm:spPr/>
    </dgm:pt>
    <dgm:pt modelId="{836CFF7D-791C-4B99-A951-276685C10A52}" type="pres">
      <dgm:prSet presAssocID="{EBC9258B-8D65-4611-A5FE-1E8411AD1F1C}" presName="hierChild4" presStyleCnt="0"/>
      <dgm:spPr/>
    </dgm:pt>
    <dgm:pt modelId="{7621F35F-3742-40FF-920E-A63DA4439F72}" type="pres">
      <dgm:prSet presAssocID="{EBC9258B-8D65-4611-A5FE-1E8411AD1F1C}" presName="hierChild5" presStyleCnt="0"/>
      <dgm:spPr/>
    </dgm:pt>
    <dgm:pt modelId="{3FC239E5-59A1-45A9-8272-302F925A0785}" type="pres">
      <dgm:prSet presAssocID="{D7DAC85E-C983-4CC0-864A-28975B597050}" presName="hierChild5" presStyleCnt="0"/>
      <dgm:spPr/>
    </dgm:pt>
    <dgm:pt modelId="{00AAB7DC-9D0E-4E61-96D5-BB44D52646EF}" type="pres">
      <dgm:prSet presAssocID="{084C4011-7DBD-43A5-B618-CA16C57FC664}" presName="Name37" presStyleLbl="parChTrans1D4" presStyleIdx="13" presStyleCnt="21" custSzY="205975"/>
      <dgm:spPr/>
    </dgm:pt>
    <dgm:pt modelId="{24105A5D-4210-4F5C-BD90-452FE10089FD}" type="pres">
      <dgm:prSet presAssocID="{93F0BFFD-8114-4BCD-BB28-6383D8698491}" presName="hierRoot2" presStyleCnt="0">
        <dgm:presLayoutVars>
          <dgm:hierBranch val="init"/>
        </dgm:presLayoutVars>
      </dgm:prSet>
      <dgm:spPr/>
    </dgm:pt>
    <dgm:pt modelId="{20DE3B9A-DC90-43B5-95A3-817C6EAF8834}" type="pres">
      <dgm:prSet presAssocID="{93F0BFFD-8114-4BCD-BB28-6383D8698491}" presName="rootComposite" presStyleCnt="0"/>
      <dgm:spPr/>
    </dgm:pt>
    <dgm:pt modelId="{B45AF2E5-9CA0-4F13-99FB-414AE1C5E080}" type="pres">
      <dgm:prSet presAssocID="{93F0BFFD-8114-4BCD-BB28-6383D8698491}" presName="rootText" presStyleLbl="node4" presStyleIdx="13" presStyleCnt="21" custScaleY="217140">
        <dgm:presLayoutVars>
          <dgm:chPref val="3"/>
        </dgm:presLayoutVars>
      </dgm:prSet>
      <dgm:spPr>
        <a:xfrm>
          <a:off x="6357625" y="3308390"/>
          <a:ext cx="750316" cy="622556"/>
        </a:xfrm>
        <a:prstGeom prst="roundRect">
          <a:avLst/>
        </a:prstGeom>
      </dgm:spPr>
    </dgm:pt>
    <dgm:pt modelId="{61DDF790-82D2-49F9-BDA1-4276F3C2284A}" type="pres">
      <dgm:prSet presAssocID="{93F0BFFD-8114-4BCD-BB28-6383D8698491}" presName="rootConnector" presStyleLbl="node4" presStyleIdx="13" presStyleCnt="21"/>
      <dgm:spPr/>
    </dgm:pt>
    <dgm:pt modelId="{069AB322-9A6E-4FDF-BCED-4D5643D411B8}" type="pres">
      <dgm:prSet presAssocID="{93F0BFFD-8114-4BCD-BB28-6383D8698491}" presName="hierChild4" presStyleCnt="0"/>
      <dgm:spPr/>
    </dgm:pt>
    <dgm:pt modelId="{C1CF1C17-4759-4916-AB74-15C79C903777}" type="pres">
      <dgm:prSet presAssocID="{27A2AC9C-17CF-465D-9093-A81B80127D37}" presName="Name37" presStyleLbl="parChTrans1D4" presStyleIdx="14" presStyleCnt="21" custSzY="613284"/>
      <dgm:spPr/>
    </dgm:pt>
    <dgm:pt modelId="{FDC3F36C-51AA-4EA1-A88D-A0016708E68D}" type="pres">
      <dgm:prSet presAssocID="{C737DBB2-9352-4A1F-909A-23AA5B32F2CF}" presName="hierRoot2" presStyleCnt="0">
        <dgm:presLayoutVars>
          <dgm:hierBranch val="init"/>
        </dgm:presLayoutVars>
      </dgm:prSet>
      <dgm:spPr/>
    </dgm:pt>
    <dgm:pt modelId="{82DA8B53-7984-463C-A427-90BE027B7314}" type="pres">
      <dgm:prSet presAssocID="{C737DBB2-9352-4A1F-909A-23AA5B32F2CF}" presName="rootComposite" presStyleCnt="0"/>
      <dgm:spPr/>
    </dgm:pt>
    <dgm:pt modelId="{7090EF43-0309-486D-9851-2F6A3BD42F53}" type="pres">
      <dgm:prSet presAssocID="{C737DBB2-9352-4A1F-909A-23AA5B32F2CF}" presName="rootText" presStyleLbl="node4" presStyleIdx="14" presStyleCnt="21" custScaleY="217140">
        <dgm:presLayoutVars>
          <dgm:chPref val="3"/>
        </dgm:presLayoutVars>
      </dgm:prSet>
      <dgm:spPr>
        <a:xfrm>
          <a:off x="6545204" y="4088359"/>
          <a:ext cx="750316" cy="622556"/>
        </a:xfrm>
        <a:prstGeom prst="roundRect">
          <a:avLst/>
        </a:prstGeom>
      </dgm:spPr>
    </dgm:pt>
    <dgm:pt modelId="{8BD61BFB-A71D-4D9E-8B62-765E2A2CB4E5}" type="pres">
      <dgm:prSet presAssocID="{C737DBB2-9352-4A1F-909A-23AA5B32F2CF}" presName="rootConnector" presStyleLbl="node4" presStyleIdx="14" presStyleCnt="21"/>
      <dgm:spPr/>
    </dgm:pt>
    <dgm:pt modelId="{B6A60442-8BF9-4303-821D-00E83D652142}" type="pres">
      <dgm:prSet presAssocID="{C737DBB2-9352-4A1F-909A-23AA5B32F2CF}" presName="hierChild4" presStyleCnt="0"/>
      <dgm:spPr/>
    </dgm:pt>
    <dgm:pt modelId="{0774BE2B-BB70-43C1-854D-4FB754FF509A}" type="pres">
      <dgm:prSet presAssocID="{C737DBB2-9352-4A1F-909A-23AA5B32F2CF}" presName="hierChild5" presStyleCnt="0"/>
      <dgm:spPr/>
    </dgm:pt>
    <dgm:pt modelId="{A76AA5B3-5E2D-4C4E-853D-2BF30B0FED9B}" type="pres">
      <dgm:prSet presAssocID="{7450952F-D9A0-40B2-83C8-026F5748AAD7}" presName="Name37" presStyleLbl="parChTrans1D4" presStyleIdx="15" presStyleCnt="21" custSzY="1634079"/>
      <dgm:spPr/>
    </dgm:pt>
    <dgm:pt modelId="{147FA6DD-E42C-489A-8692-A52FD23862A8}" type="pres">
      <dgm:prSet presAssocID="{BC63E653-5CF9-4559-A4FA-BAE1243A3061}" presName="hierRoot2" presStyleCnt="0">
        <dgm:presLayoutVars>
          <dgm:hierBranch val="init"/>
        </dgm:presLayoutVars>
      </dgm:prSet>
      <dgm:spPr/>
    </dgm:pt>
    <dgm:pt modelId="{3DD8520D-03FA-4C94-898B-7CB24AEF757A}" type="pres">
      <dgm:prSet presAssocID="{BC63E653-5CF9-4559-A4FA-BAE1243A3061}" presName="rootComposite" presStyleCnt="0"/>
      <dgm:spPr/>
    </dgm:pt>
    <dgm:pt modelId="{782FE081-676F-43C0-949B-63DEA0BC4AA9}" type="pres">
      <dgm:prSet presAssocID="{BC63E653-5CF9-4559-A4FA-BAE1243A3061}" presName="rootText" presStyleLbl="node4" presStyleIdx="15" presStyleCnt="21" custScaleY="217140">
        <dgm:presLayoutVars>
          <dgm:chPref val="3"/>
        </dgm:presLayoutVars>
      </dgm:prSet>
      <dgm:spPr>
        <a:xfrm>
          <a:off x="6545204" y="4868482"/>
          <a:ext cx="750316" cy="622556"/>
        </a:xfrm>
        <a:prstGeom prst="roundRect">
          <a:avLst/>
        </a:prstGeom>
      </dgm:spPr>
    </dgm:pt>
    <dgm:pt modelId="{152F9CE5-CDF6-48C3-B267-31DF6852AC39}" type="pres">
      <dgm:prSet presAssocID="{BC63E653-5CF9-4559-A4FA-BAE1243A3061}" presName="rootConnector" presStyleLbl="node4" presStyleIdx="15" presStyleCnt="21"/>
      <dgm:spPr/>
    </dgm:pt>
    <dgm:pt modelId="{5FA5ADF2-C18D-40DE-8072-E676A5097353}" type="pres">
      <dgm:prSet presAssocID="{BC63E653-5CF9-4559-A4FA-BAE1243A3061}" presName="hierChild4" presStyleCnt="0"/>
      <dgm:spPr/>
    </dgm:pt>
    <dgm:pt modelId="{9FB86D95-7766-4762-B905-248EA646C844}" type="pres">
      <dgm:prSet presAssocID="{BC63E653-5CF9-4559-A4FA-BAE1243A3061}" presName="hierChild5" presStyleCnt="0"/>
      <dgm:spPr/>
    </dgm:pt>
    <dgm:pt modelId="{58794329-4238-489C-9EAE-5D19AF8415A5}" type="pres">
      <dgm:prSet presAssocID="{93F0BFFD-8114-4BCD-BB28-6383D8698491}" presName="hierChild5" presStyleCnt="0"/>
      <dgm:spPr/>
    </dgm:pt>
    <dgm:pt modelId="{A40E7F54-12D4-4DB4-A478-B1B536F62CBD}" type="pres">
      <dgm:prSet presAssocID="{CC0E3EB1-758D-4E13-986D-F43884CAB134}" presName="hierChild5" presStyleCnt="0"/>
      <dgm:spPr/>
    </dgm:pt>
    <dgm:pt modelId="{03347EE2-1012-4B1D-BA3A-F743E5DB127C}" type="pres">
      <dgm:prSet presAssocID="{EC9A23CD-A48D-4ED9-B478-7FB4FFF66B04}" presName="hierChild5" presStyleCnt="0"/>
      <dgm:spPr/>
    </dgm:pt>
    <dgm:pt modelId="{04B28385-EF39-4C61-BF09-9D0881D68411}" type="pres">
      <dgm:prSet presAssocID="{6A9D0CA6-5736-484D-A6B2-5593A69C4927}" presName="Name37" presStyleLbl="parChTrans1D2" presStyleIdx="2" presStyleCnt="5" custSzY="205975"/>
      <dgm:spPr/>
    </dgm:pt>
    <dgm:pt modelId="{2E8C922B-F749-4D06-B4FE-BA10B6287188}" type="pres">
      <dgm:prSet presAssocID="{CB5B985B-3BC6-4532-992F-F43B5886B114}" presName="hierRoot2" presStyleCnt="0">
        <dgm:presLayoutVars>
          <dgm:hierBranch val="init"/>
        </dgm:presLayoutVars>
      </dgm:prSet>
      <dgm:spPr/>
    </dgm:pt>
    <dgm:pt modelId="{47B42CC1-BD4C-4F45-A87E-377CE7464108}" type="pres">
      <dgm:prSet presAssocID="{CB5B985B-3BC6-4532-992F-F43B5886B114}" presName="rootComposite" presStyleCnt="0"/>
      <dgm:spPr/>
    </dgm:pt>
    <dgm:pt modelId="{46D65409-F7D3-456D-AA38-DD9B108134F6}" type="pres">
      <dgm:prSet presAssocID="{CB5B985B-3BC6-4532-992F-F43B5886B114}" presName="rootText" presStyleLbl="node2" presStyleIdx="2" presStyleCnt="5" custScaleY="217140">
        <dgm:presLayoutVars>
          <dgm:chPref val="3"/>
        </dgm:presLayoutVars>
      </dgm:prSet>
      <dgm:spPr/>
    </dgm:pt>
    <dgm:pt modelId="{3BA87707-F11A-4F54-ADE2-CB3C5F512F0F}" type="pres">
      <dgm:prSet presAssocID="{CB5B985B-3BC6-4532-992F-F43B5886B114}" presName="rootConnector" presStyleLbl="node2" presStyleIdx="2" presStyleCnt="5"/>
      <dgm:spPr/>
    </dgm:pt>
    <dgm:pt modelId="{8979462A-1B94-43BF-AB85-9F1893AABEF5}" type="pres">
      <dgm:prSet presAssocID="{CB5B985B-3BC6-4532-992F-F43B5886B114}" presName="hierChild4" presStyleCnt="0"/>
      <dgm:spPr/>
    </dgm:pt>
    <dgm:pt modelId="{6111657D-DA5E-479C-836E-71F7351D96F1}" type="pres">
      <dgm:prSet presAssocID="{2B6ABE50-075D-4BED-984E-705F58EF594C}" presName="Name37" presStyleLbl="parChTrans1D3" presStyleIdx="2" presStyleCnt="5" custSzY="205975"/>
      <dgm:spPr/>
    </dgm:pt>
    <dgm:pt modelId="{DCFEA16F-D99B-42B5-AD7D-376EDC5BF85F}" type="pres">
      <dgm:prSet presAssocID="{09E073FD-6216-4E46-960E-7DC78F6041FE}" presName="hierRoot2" presStyleCnt="0">
        <dgm:presLayoutVars>
          <dgm:hierBranch val="init"/>
        </dgm:presLayoutVars>
      </dgm:prSet>
      <dgm:spPr/>
    </dgm:pt>
    <dgm:pt modelId="{5E74B68F-DD43-4B4A-8859-8D142FDCD496}" type="pres">
      <dgm:prSet presAssocID="{09E073FD-6216-4E46-960E-7DC78F6041FE}" presName="rootComposite" presStyleCnt="0"/>
      <dgm:spPr/>
    </dgm:pt>
    <dgm:pt modelId="{EF8E230E-B9A1-4215-ADF7-C6697427B532}" type="pres">
      <dgm:prSet presAssocID="{09E073FD-6216-4E46-960E-7DC78F6041FE}" presName="rootText" presStyleLbl="node3" presStyleIdx="2" presStyleCnt="5" custScaleY="217140">
        <dgm:presLayoutVars>
          <dgm:chPref val="3"/>
        </dgm:presLayoutVars>
      </dgm:prSet>
      <dgm:spPr>
        <a:xfrm>
          <a:off x="8173391" y="2528421"/>
          <a:ext cx="750316" cy="622556"/>
        </a:xfrm>
        <a:prstGeom prst="roundRect">
          <a:avLst/>
        </a:prstGeom>
      </dgm:spPr>
    </dgm:pt>
    <dgm:pt modelId="{B02E8791-2CB4-40AA-8460-108FEFA0F412}" type="pres">
      <dgm:prSet presAssocID="{09E073FD-6216-4E46-960E-7DC78F6041FE}" presName="rootConnector" presStyleLbl="node3" presStyleIdx="2" presStyleCnt="5"/>
      <dgm:spPr/>
    </dgm:pt>
    <dgm:pt modelId="{4AF26CB4-0824-4E66-A8CD-F7CE752D1E41}" type="pres">
      <dgm:prSet presAssocID="{09E073FD-6216-4E46-960E-7DC78F6041FE}" presName="hierChild4" presStyleCnt="0"/>
      <dgm:spPr/>
    </dgm:pt>
    <dgm:pt modelId="{F8D45161-B954-498B-9D69-1D927A42A0B4}" type="pres">
      <dgm:prSet presAssocID="{C302C014-710A-4FC0-A398-454C85CF46C0}" presName="Name37" presStyleLbl="parChTrans1D4" presStyleIdx="16" presStyleCnt="21" custSzY="205975"/>
      <dgm:spPr/>
    </dgm:pt>
    <dgm:pt modelId="{311EE80B-156C-442F-B64E-6DE7CF477DED}" type="pres">
      <dgm:prSet presAssocID="{6A368E1E-9B38-450E-92AD-C61A21D36456}" presName="hierRoot2" presStyleCnt="0">
        <dgm:presLayoutVars>
          <dgm:hierBranch val="init"/>
        </dgm:presLayoutVars>
      </dgm:prSet>
      <dgm:spPr/>
    </dgm:pt>
    <dgm:pt modelId="{EDAFCA9E-74A9-420B-8BCF-3807C15AB18E}" type="pres">
      <dgm:prSet presAssocID="{6A368E1E-9B38-450E-92AD-C61A21D36456}" presName="rootComposite" presStyleCnt="0"/>
      <dgm:spPr/>
    </dgm:pt>
    <dgm:pt modelId="{DCA628BD-0139-4822-A45B-AEDAAAE6252A}" type="pres">
      <dgm:prSet presAssocID="{6A368E1E-9B38-450E-92AD-C61A21D36456}" presName="rootText" presStyleLbl="node4" presStyleIdx="16" presStyleCnt="21" custScaleY="217140">
        <dgm:presLayoutVars>
          <dgm:chPref val="3"/>
        </dgm:presLayoutVars>
      </dgm:prSet>
      <dgm:spPr>
        <a:xfrm>
          <a:off x="7265508" y="3308390"/>
          <a:ext cx="750316" cy="622556"/>
        </a:xfrm>
        <a:prstGeom prst="roundRect">
          <a:avLst/>
        </a:prstGeom>
      </dgm:spPr>
    </dgm:pt>
    <dgm:pt modelId="{2DAD62C2-8589-4829-AA8B-199ABC77E06C}" type="pres">
      <dgm:prSet presAssocID="{6A368E1E-9B38-450E-92AD-C61A21D36456}" presName="rootConnector" presStyleLbl="node4" presStyleIdx="16" presStyleCnt="21"/>
      <dgm:spPr/>
    </dgm:pt>
    <dgm:pt modelId="{1986B7A8-4420-408F-A925-33567878A595}" type="pres">
      <dgm:prSet presAssocID="{6A368E1E-9B38-450E-92AD-C61A21D36456}" presName="hierChild4" presStyleCnt="0"/>
      <dgm:spPr/>
    </dgm:pt>
    <dgm:pt modelId="{43391204-46F3-4B5A-8795-5A436FBFC109}" type="pres">
      <dgm:prSet presAssocID="{35EAA8C0-2907-4AA9-9DD0-0420F75ED5AC}" presName="Name37" presStyleLbl="parChTrans1D4" presStyleIdx="17" presStyleCnt="21" custSzY="613284"/>
      <dgm:spPr/>
    </dgm:pt>
    <dgm:pt modelId="{413A27A5-F409-4F0B-BD49-6BBDF925396F}" type="pres">
      <dgm:prSet presAssocID="{CA6DD8EC-867F-4D20-9119-DF4182110794}" presName="hierRoot2" presStyleCnt="0">
        <dgm:presLayoutVars>
          <dgm:hierBranch val="init"/>
        </dgm:presLayoutVars>
      </dgm:prSet>
      <dgm:spPr/>
    </dgm:pt>
    <dgm:pt modelId="{DC5ED5D2-26BC-4635-8FBD-A4C16B8B4903}" type="pres">
      <dgm:prSet presAssocID="{CA6DD8EC-867F-4D20-9119-DF4182110794}" presName="rootComposite" presStyleCnt="0"/>
      <dgm:spPr/>
    </dgm:pt>
    <dgm:pt modelId="{4D458A59-3179-42C5-B30F-D072A99F6A41}" type="pres">
      <dgm:prSet presAssocID="{CA6DD8EC-867F-4D20-9119-DF4182110794}" presName="rootText" presStyleLbl="node4" presStyleIdx="17" presStyleCnt="21" custScaleY="217140">
        <dgm:presLayoutVars>
          <dgm:chPref val="3"/>
        </dgm:presLayoutVars>
      </dgm:prSet>
      <dgm:spPr>
        <a:xfrm>
          <a:off x="7453087" y="4088359"/>
          <a:ext cx="750316" cy="622556"/>
        </a:xfrm>
        <a:prstGeom prst="roundRect">
          <a:avLst/>
        </a:prstGeom>
      </dgm:spPr>
    </dgm:pt>
    <dgm:pt modelId="{C81B9C6D-A4B9-4F42-9A5F-4CCC44154EDE}" type="pres">
      <dgm:prSet presAssocID="{CA6DD8EC-867F-4D20-9119-DF4182110794}" presName="rootConnector" presStyleLbl="node4" presStyleIdx="17" presStyleCnt="21"/>
      <dgm:spPr/>
    </dgm:pt>
    <dgm:pt modelId="{000AB33D-07E7-4D76-A1BB-C38C04A13D06}" type="pres">
      <dgm:prSet presAssocID="{CA6DD8EC-867F-4D20-9119-DF4182110794}" presName="hierChild4" presStyleCnt="0"/>
      <dgm:spPr/>
    </dgm:pt>
    <dgm:pt modelId="{ED151ABE-CE83-4250-90D1-B78D3E8B7FDC}" type="pres">
      <dgm:prSet presAssocID="{CA6DD8EC-867F-4D20-9119-DF4182110794}" presName="hierChild5" presStyleCnt="0"/>
      <dgm:spPr/>
    </dgm:pt>
    <dgm:pt modelId="{9782DA9B-C8EA-41FF-AE94-466FD387313A}" type="pres">
      <dgm:prSet presAssocID="{6A368E1E-9B38-450E-92AD-C61A21D36456}" presName="hierChild5" presStyleCnt="0"/>
      <dgm:spPr/>
    </dgm:pt>
    <dgm:pt modelId="{67282553-36AE-442C-9BD7-78C3773C25CA}" type="pres">
      <dgm:prSet presAssocID="{236C1696-AC5A-4CC4-8CA1-BBA02D32B1E7}" presName="Name37" presStyleLbl="parChTrans1D4" presStyleIdx="18" presStyleCnt="21" custSzY="205975"/>
      <dgm:spPr/>
    </dgm:pt>
    <dgm:pt modelId="{84C33860-9A85-46BB-8857-79D12FC97100}" type="pres">
      <dgm:prSet presAssocID="{2AB4DCF6-C0C4-485F-89BF-0588F83E35C6}" presName="hierRoot2" presStyleCnt="0">
        <dgm:presLayoutVars>
          <dgm:hierBranch val="init"/>
        </dgm:presLayoutVars>
      </dgm:prSet>
      <dgm:spPr/>
    </dgm:pt>
    <dgm:pt modelId="{DFBBC77F-1BAB-479E-9717-B7D1F57DE308}" type="pres">
      <dgm:prSet presAssocID="{2AB4DCF6-C0C4-485F-89BF-0588F83E35C6}" presName="rootComposite" presStyleCnt="0"/>
      <dgm:spPr/>
    </dgm:pt>
    <dgm:pt modelId="{A7C5D6B7-3074-45DB-B424-F0420E8C649F}" type="pres">
      <dgm:prSet presAssocID="{2AB4DCF6-C0C4-485F-89BF-0588F83E35C6}" presName="rootText" presStyleLbl="node4" presStyleIdx="18" presStyleCnt="21" custScaleY="217140">
        <dgm:presLayoutVars>
          <dgm:chPref val="3"/>
        </dgm:presLayoutVars>
      </dgm:prSet>
      <dgm:spPr>
        <a:xfrm>
          <a:off x="8173391" y="3308390"/>
          <a:ext cx="750316" cy="622556"/>
        </a:xfrm>
        <a:prstGeom prst="roundRect">
          <a:avLst/>
        </a:prstGeom>
      </dgm:spPr>
    </dgm:pt>
    <dgm:pt modelId="{5BC2C61C-0AB0-417B-A698-7A16A2D88DF1}" type="pres">
      <dgm:prSet presAssocID="{2AB4DCF6-C0C4-485F-89BF-0588F83E35C6}" presName="rootConnector" presStyleLbl="node4" presStyleIdx="18" presStyleCnt="21"/>
      <dgm:spPr/>
    </dgm:pt>
    <dgm:pt modelId="{539C157D-92D2-4D64-BA88-F756347C344F}" type="pres">
      <dgm:prSet presAssocID="{2AB4DCF6-C0C4-485F-89BF-0588F83E35C6}" presName="hierChild4" presStyleCnt="0"/>
      <dgm:spPr/>
    </dgm:pt>
    <dgm:pt modelId="{9527AD70-720A-4649-AB8F-4F79EE3030AA}" type="pres">
      <dgm:prSet presAssocID="{2AB4DCF6-C0C4-485F-89BF-0588F83E35C6}" presName="hierChild5" presStyleCnt="0"/>
      <dgm:spPr/>
    </dgm:pt>
    <dgm:pt modelId="{78B3F1EA-B2DE-4B40-B548-34F5773D2040}" type="pres">
      <dgm:prSet presAssocID="{8F05BFF6-CCB9-4A42-81CD-F4F0B8502DBC}" presName="Name37" presStyleLbl="parChTrans1D4" presStyleIdx="19" presStyleCnt="21" custSzY="205975"/>
      <dgm:spPr/>
    </dgm:pt>
    <dgm:pt modelId="{D19FE7EA-707A-4335-BA33-7C8BE1F16AEF}" type="pres">
      <dgm:prSet presAssocID="{F6873C3A-7322-4CE1-99DF-A1FBEFD66043}" presName="hierRoot2" presStyleCnt="0">
        <dgm:presLayoutVars>
          <dgm:hierBranch val="init"/>
        </dgm:presLayoutVars>
      </dgm:prSet>
      <dgm:spPr/>
    </dgm:pt>
    <dgm:pt modelId="{89199CC4-5B4A-4F67-9C2E-70715ABC0042}" type="pres">
      <dgm:prSet presAssocID="{F6873C3A-7322-4CE1-99DF-A1FBEFD66043}" presName="rootComposite" presStyleCnt="0"/>
      <dgm:spPr/>
    </dgm:pt>
    <dgm:pt modelId="{257A264D-7DDF-4295-A668-0584CC700684}" type="pres">
      <dgm:prSet presAssocID="{F6873C3A-7322-4CE1-99DF-A1FBEFD66043}" presName="rootText" presStyleLbl="node4" presStyleIdx="19" presStyleCnt="21" custScaleY="217140">
        <dgm:presLayoutVars>
          <dgm:chPref val="3"/>
        </dgm:presLayoutVars>
      </dgm:prSet>
      <dgm:spPr>
        <a:xfrm>
          <a:off x="9081274" y="3308390"/>
          <a:ext cx="750316" cy="622556"/>
        </a:xfrm>
        <a:prstGeom prst="roundRect">
          <a:avLst/>
        </a:prstGeom>
      </dgm:spPr>
    </dgm:pt>
    <dgm:pt modelId="{4E1003E4-B8AB-49B6-8CC1-3EEC04668CC0}" type="pres">
      <dgm:prSet presAssocID="{F6873C3A-7322-4CE1-99DF-A1FBEFD66043}" presName="rootConnector" presStyleLbl="node4" presStyleIdx="19" presStyleCnt="21"/>
      <dgm:spPr/>
    </dgm:pt>
    <dgm:pt modelId="{97A99EC8-47CE-480B-A3F2-F982A83886BF}" type="pres">
      <dgm:prSet presAssocID="{F6873C3A-7322-4CE1-99DF-A1FBEFD66043}" presName="hierChild4" presStyleCnt="0"/>
      <dgm:spPr/>
    </dgm:pt>
    <dgm:pt modelId="{950DF31A-A9CA-4CA8-B118-6F611BAAFF68}" type="pres">
      <dgm:prSet presAssocID="{F6873C3A-7322-4CE1-99DF-A1FBEFD66043}" presName="hierChild5" presStyleCnt="0"/>
      <dgm:spPr/>
    </dgm:pt>
    <dgm:pt modelId="{1D4A903F-AA8A-4252-9E2E-EB591E86EAA9}" type="pres">
      <dgm:prSet presAssocID="{09E073FD-6216-4E46-960E-7DC78F6041FE}" presName="hierChild5" presStyleCnt="0"/>
      <dgm:spPr/>
    </dgm:pt>
    <dgm:pt modelId="{217EFA51-AA20-4D49-A89F-DA3356FFA0D6}" type="pres">
      <dgm:prSet presAssocID="{CB5B985B-3BC6-4532-992F-F43B5886B114}" presName="hierChild5" presStyleCnt="0"/>
      <dgm:spPr/>
    </dgm:pt>
    <dgm:pt modelId="{3DA1B4EE-2EA6-45F7-A581-EDDE6F460019}" type="pres">
      <dgm:prSet presAssocID="{CE0A3764-28D3-4466-BE90-B8D484A2A7CF}" presName="Name37" presStyleLbl="parChTrans1D2" presStyleIdx="3" presStyleCnt="5" custSzY="205975"/>
      <dgm:spPr/>
    </dgm:pt>
    <dgm:pt modelId="{480AF21E-F0DD-4033-8F21-01F0AC50A11F}" type="pres">
      <dgm:prSet presAssocID="{2A086CE7-5E63-4677-9CEC-7ADE175715A4}" presName="hierRoot2" presStyleCnt="0">
        <dgm:presLayoutVars>
          <dgm:hierBranch val="init"/>
        </dgm:presLayoutVars>
      </dgm:prSet>
      <dgm:spPr/>
    </dgm:pt>
    <dgm:pt modelId="{1EDF0164-2686-4EB0-9F3E-E385F2903042}" type="pres">
      <dgm:prSet presAssocID="{2A086CE7-5E63-4677-9CEC-7ADE175715A4}" presName="rootComposite" presStyleCnt="0"/>
      <dgm:spPr/>
    </dgm:pt>
    <dgm:pt modelId="{578B7254-88E6-4F98-93C9-670926B8D21A}" type="pres">
      <dgm:prSet presAssocID="{2A086CE7-5E63-4677-9CEC-7ADE175715A4}" presName="rootText" presStyleLbl="node2" presStyleIdx="3" presStyleCnt="5" custScaleY="217140">
        <dgm:presLayoutVars>
          <dgm:chPref val="3"/>
        </dgm:presLayoutVars>
      </dgm:prSet>
      <dgm:spPr/>
    </dgm:pt>
    <dgm:pt modelId="{D9D0CAEC-7303-49D9-9B93-668113EA74C0}" type="pres">
      <dgm:prSet presAssocID="{2A086CE7-5E63-4677-9CEC-7ADE175715A4}" presName="rootConnector" presStyleLbl="node2" presStyleIdx="3" presStyleCnt="5"/>
      <dgm:spPr/>
    </dgm:pt>
    <dgm:pt modelId="{9A0DE28D-B2E6-46FC-8927-385D726997F3}" type="pres">
      <dgm:prSet presAssocID="{2A086CE7-5E63-4677-9CEC-7ADE175715A4}" presName="hierChild4" presStyleCnt="0"/>
      <dgm:spPr/>
    </dgm:pt>
    <dgm:pt modelId="{51E23EF8-4ADF-414B-BFC7-2A9D411EEF59}" type="pres">
      <dgm:prSet presAssocID="{B3FBD757-343A-4070-9816-C09CF7C91B30}" presName="Name37" presStyleLbl="parChTrans1D3" presStyleIdx="3" presStyleCnt="5" custSzY="205975"/>
      <dgm:spPr/>
    </dgm:pt>
    <dgm:pt modelId="{64448718-2E5A-47D8-81E0-5C5BF55B6DDB}" type="pres">
      <dgm:prSet presAssocID="{CFE98DDE-FDB6-4E7B-A34E-B14BE5A48398}" presName="hierRoot2" presStyleCnt="0">
        <dgm:presLayoutVars>
          <dgm:hierBranch val="init"/>
        </dgm:presLayoutVars>
      </dgm:prSet>
      <dgm:spPr/>
    </dgm:pt>
    <dgm:pt modelId="{1C730863-860E-426A-BE48-0CE8F6D5D1DC}" type="pres">
      <dgm:prSet presAssocID="{CFE98DDE-FDB6-4E7B-A34E-B14BE5A48398}" presName="rootComposite" presStyleCnt="0"/>
      <dgm:spPr/>
    </dgm:pt>
    <dgm:pt modelId="{A447B636-9842-4DE3-B900-78576E63FC84}" type="pres">
      <dgm:prSet presAssocID="{CFE98DDE-FDB6-4E7B-A34E-B14BE5A48398}" presName="rootText" presStyleLbl="node3" presStyleIdx="3" presStyleCnt="5" custScaleY="217140">
        <dgm:presLayoutVars>
          <dgm:chPref val="3"/>
        </dgm:presLayoutVars>
      </dgm:prSet>
      <dgm:spPr>
        <a:xfrm>
          <a:off x="9801578" y="2528421"/>
          <a:ext cx="750316" cy="622556"/>
        </a:xfrm>
        <a:prstGeom prst="roundRect">
          <a:avLst/>
        </a:prstGeom>
      </dgm:spPr>
    </dgm:pt>
    <dgm:pt modelId="{71622B72-2E0A-45F2-98B6-41B12E60C7D9}" type="pres">
      <dgm:prSet presAssocID="{CFE98DDE-FDB6-4E7B-A34E-B14BE5A48398}" presName="rootConnector" presStyleLbl="node3" presStyleIdx="3" presStyleCnt="5"/>
      <dgm:spPr/>
    </dgm:pt>
    <dgm:pt modelId="{528BBAC6-8282-4AFA-BDA0-769275194960}" type="pres">
      <dgm:prSet presAssocID="{CFE98DDE-FDB6-4E7B-A34E-B14BE5A48398}" presName="hierChild4" presStyleCnt="0"/>
      <dgm:spPr/>
    </dgm:pt>
    <dgm:pt modelId="{4CC81791-92C6-4985-8142-AD97D3D30529}" type="pres">
      <dgm:prSet presAssocID="{141159F0-F6AF-4EF0-9BB2-3034C97D0083}" presName="Name37" presStyleLbl="parChTrans1D4" presStyleIdx="20" presStyleCnt="21" custSzY="613284"/>
      <dgm:spPr/>
    </dgm:pt>
    <dgm:pt modelId="{CB46C9CC-6BC1-4E82-BBFC-CCD885B66E46}" type="pres">
      <dgm:prSet presAssocID="{45F60628-8600-4FBB-B3A3-1393974FDB4C}" presName="hierRoot2" presStyleCnt="0">
        <dgm:presLayoutVars>
          <dgm:hierBranch val="init"/>
        </dgm:presLayoutVars>
      </dgm:prSet>
      <dgm:spPr/>
    </dgm:pt>
    <dgm:pt modelId="{8CB2CCF1-46AA-46C5-9ECD-2FA7FCC13099}" type="pres">
      <dgm:prSet presAssocID="{45F60628-8600-4FBB-B3A3-1393974FDB4C}" presName="rootComposite" presStyleCnt="0"/>
      <dgm:spPr/>
    </dgm:pt>
    <dgm:pt modelId="{E097BCB9-74C1-4DC4-822E-BF7DB5A97764}" type="pres">
      <dgm:prSet presAssocID="{45F60628-8600-4FBB-B3A3-1393974FDB4C}" presName="rootText" presStyleLbl="node4" presStyleIdx="20" presStyleCnt="21" custScaleY="217140">
        <dgm:presLayoutVars>
          <dgm:chPref val="3"/>
        </dgm:presLayoutVars>
      </dgm:prSet>
      <dgm:spPr>
        <a:xfrm>
          <a:off x="9989157" y="3308390"/>
          <a:ext cx="750316" cy="622556"/>
        </a:xfrm>
        <a:prstGeom prst="roundRect">
          <a:avLst/>
        </a:prstGeom>
      </dgm:spPr>
    </dgm:pt>
    <dgm:pt modelId="{67573E25-3420-4073-8F43-F43FED51E548}" type="pres">
      <dgm:prSet presAssocID="{45F60628-8600-4FBB-B3A3-1393974FDB4C}" presName="rootConnector" presStyleLbl="node4" presStyleIdx="20" presStyleCnt="21"/>
      <dgm:spPr/>
    </dgm:pt>
    <dgm:pt modelId="{DC7A8093-C27A-4575-B6DC-6F14D4332C9C}" type="pres">
      <dgm:prSet presAssocID="{45F60628-8600-4FBB-B3A3-1393974FDB4C}" presName="hierChild4" presStyleCnt="0"/>
      <dgm:spPr/>
    </dgm:pt>
    <dgm:pt modelId="{32B61F3D-EC13-4FD9-868F-EBE8FADA77A2}" type="pres">
      <dgm:prSet presAssocID="{45F60628-8600-4FBB-B3A3-1393974FDB4C}" presName="hierChild5" presStyleCnt="0"/>
      <dgm:spPr/>
    </dgm:pt>
    <dgm:pt modelId="{20039691-D4A0-4299-8402-8C0D6A248BAD}" type="pres">
      <dgm:prSet presAssocID="{CFE98DDE-FDB6-4E7B-A34E-B14BE5A48398}" presName="hierChild5" presStyleCnt="0"/>
      <dgm:spPr/>
    </dgm:pt>
    <dgm:pt modelId="{55644D08-239C-49F6-AE72-D49CAAA5360C}" type="pres">
      <dgm:prSet presAssocID="{2A086CE7-5E63-4677-9CEC-7ADE175715A4}" presName="hierChild5" presStyleCnt="0"/>
      <dgm:spPr/>
    </dgm:pt>
    <dgm:pt modelId="{ADC60DD5-C411-4327-80BB-94D62E645AF6}" type="pres">
      <dgm:prSet presAssocID="{81D44A12-4319-4A37-8AF5-CA5B822052EA}" presName="Name37" presStyleLbl="parChTrans1D2" presStyleIdx="4" presStyleCnt="5" custSzY="205975"/>
      <dgm:spPr/>
    </dgm:pt>
    <dgm:pt modelId="{24C08907-4B56-4A19-A323-F28BB57074D5}" type="pres">
      <dgm:prSet presAssocID="{A3795131-DF99-4791-902C-A44D6D9566FB}" presName="hierRoot2" presStyleCnt="0">
        <dgm:presLayoutVars>
          <dgm:hierBranch val="init"/>
        </dgm:presLayoutVars>
      </dgm:prSet>
      <dgm:spPr/>
    </dgm:pt>
    <dgm:pt modelId="{017C2E43-A026-4AB4-8BF0-DEFF0433C403}" type="pres">
      <dgm:prSet presAssocID="{A3795131-DF99-4791-902C-A44D6D9566FB}" presName="rootComposite" presStyleCnt="0"/>
      <dgm:spPr/>
    </dgm:pt>
    <dgm:pt modelId="{54B42345-02F1-4E1E-A74A-3CA42B834EC1}" type="pres">
      <dgm:prSet presAssocID="{A3795131-DF99-4791-902C-A44D6D9566FB}" presName="rootText" presStyleLbl="node2" presStyleIdx="4" presStyleCnt="5" custScaleY="217140">
        <dgm:presLayoutVars>
          <dgm:chPref val="3"/>
        </dgm:presLayoutVars>
      </dgm:prSet>
      <dgm:spPr/>
    </dgm:pt>
    <dgm:pt modelId="{21F146C3-D71E-4392-98B6-552F04A3E07A}" type="pres">
      <dgm:prSet presAssocID="{A3795131-DF99-4791-902C-A44D6D9566FB}" presName="rootConnector" presStyleLbl="node2" presStyleIdx="4" presStyleCnt="5"/>
      <dgm:spPr/>
    </dgm:pt>
    <dgm:pt modelId="{054F99FF-DC7D-4070-AA78-AA47B8327AE1}" type="pres">
      <dgm:prSet presAssocID="{A3795131-DF99-4791-902C-A44D6D9566FB}" presName="hierChild4" presStyleCnt="0"/>
      <dgm:spPr/>
    </dgm:pt>
    <dgm:pt modelId="{F289875D-7B6E-4EEA-84D9-A5850A174780}" type="pres">
      <dgm:prSet presAssocID="{01825199-BBAE-4447-A07E-4E2DD33A770A}" presName="Name37" presStyleLbl="parChTrans1D3" presStyleIdx="4" presStyleCnt="5" custSzY="613284"/>
      <dgm:spPr/>
    </dgm:pt>
    <dgm:pt modelId="{EBDABA69-46C7-4E93-B9EA-2928F8309E03}" type="pres">
      <dgm:prSet presAssocID="{66424E27-42EE-481E-AAEC-7A3D079136BE}" presName="hierRoot2" presStyleCnt="0">
        <dgm:presLayoutVars>
          <dgm:hierBranch val="init"/>
        </dgm:presLayoutVars>
      </dgm:prSet>
      <dgm:spPr/>
    </dgm:pt>
    <dgm:pt modelId="{86D2237C-FEA0-4A51-92A2-D6555E2D6705}" type="pres">
      <dgm:prSet presAssocID="{66424E27-42EE-481E-AAEC-7A3D079136BE}" presName="rootComposite" presStyleCnt="0"/>
      <dgm:spPr/>
    </dgm:pt>
    <dgm:pt modelId="{6638EFD8-1AE9-4F21-B781-009C9F7FF0D2}" type="pres">
      <dgm:prSet presAssocID="{66424E27-42EE-481E-AAEC-7A3D079136BE}" presName="rootText" presStyleLbl="node3" presStyleIdx="4" presStyleCnt="5" custScaleY="217140">
        <dgm:presLayoutVars>
          <dgm:chPref val="3"/>
        </dgm:presLayoutVars>
      </dgm:prSet>
      <dgm:spPr>
        <a:xfrm>
          <a:off x="10897040" y="2528421"/>
          <a:ext cx="750316" cy="622556"/>
        </a:xfrm>
        <a:prstGeom prst="roundRect">
          <a:avLst/>
        </a:prstGeom>
      </dgm:spPr>
    </dgm:pt>
    <dgm:pt modelId="{13351D9D-19E1-4E94-9840-F8B68D1F07E6}" type="pres">
      <dgm:prSet presAssocID="{66424E27-42EE-481E-AAEC-7A3D079136BE}" presName="rootConnector" presStyleLbl="node3" presStyleIdx="4" presStyleCnt="5"/>
      <dgm:spPr/>
    </dgm:pt>
    <dgm:pt modelId="{6BD3DAAF-BC29-4B86-937A-AC1DFE1772FF}" type="pres">
      <dgm:prSet presAssocID="{66424E27-42EE-481E-AAEC-7A3D079136BE}" presName="hierChild4" presStyleCnt="0"/>
      <dgm:spPr/>
    </dgm:pt>
    <dgm:pt modelId="{B28DA9BC-34B8-42D0-95C2-20A8EB0B42ED}" type="pres">
      <dgm:prSet presAssocID="{66424E27-42EE-481E-AAEC-7A3D079136BE}" presName="hierChild5" presStyleCnt="0"/>
      <dgm:spPr/>
    </dgm:pt>
    <dgm:pt modelId="{E8096B44-DEF1-47D3-A917-7888AEB93CF2}" type="pres">
      <dgm:prSet presAssocID="{A3795131-DF99-4791-902C-A44D6D9566FB}" presName="hierChild5" presStyleCnt="0"/>
      <dgm:spPr/>
    </dgm:pt>
    <dgm:pt modelId="{D0B6BB89-DCF9-4F97-8C10-BAEB35D9924E}" type="pres">
      <dgm:prSet presAssocID="{5E34977A-79C4-4E84-BAFB-59747FDF3F8F}" presName="hierChild3" presStyleCnt="0"/>
      <dgm:spPr/>
    </dgm:pt>
  </dgm:ptLst>
  <dgm:cxnLst>
    <dgm:cxn modelId="{AF1D8000-8B0A-439C-B5DB-AEBFA89FA2A3}" srcId="{09E073FD-6216-4E46-960E-7DC78F6041FE}" destId="{6A368E1E-9B38-450E-92AD-C61A21D36456}" srcOrd="0" destOrd="0" parTransId="{C302C014-710A-4FC0-A398-454C85CF46C0}" sibTransId="{DF0AC9FE-B3E3-4B4E-B6F5-7F3A0DF0F77D}"/>
    <dgm:cxn modelId="{63C2F202-70CE-48F3-B9D5-7FFB7E44514C}" type="presOf" srcId="{CA6DD8EC-867F-4D20-9119-DF4182110794}" destId="{4D458A59-3179-42C5-B30F-D072A99F6A41}" srcOrd="0" destOrd="0" presId="urn:microsoft.com/office/officeart/2005/8/layout/orgChart1"/>
    <dgm:cxn modelId="{687CED03-7801-4149-AA6D-3E24B55873C9}" type="presOf" srcId="{FF590D1C-0FF8-4693-A260-16C8E58FFC10}" destId="{73248B2A-0170-429D-968B-84D58EA5414B}" srcOrd="0" destOrd="0" presId="urn:microsoft.com/office/officeart/2005/8/layout/orgChart1"/>
    <dgm:cxn modelId="{893C4405-CE95-4CF7-A781-3050F5239A2D}" srcId="{672C6269-F884-4E7D-B6FA-1A02ED1BB8AA}" destId="{4016272A-362C-4CC6-8918-ED7950592A2A}" srcOrd="1" destOrd="0" parTransId="{5AE2F4D0-271C-4E97-AE18-6765E4E8665A}" sibTransId="{00A6F493-88AD-4D35-9399-1583DB52FF87}"/>
    <dgm:cxn modelId="{9A51EF06-C975-44E8-936E-1539F5E761D0}" type="presOf" srcId="{93F0BFFD-8114-4BCD-BB28-6383D8698491}" destId="{B45AF2E5-9CA0-4F13-99FB-414AE1C5E080}" srcOrd="0" destOrd="0" presId="urn:microsoft.com/office/officeart/2005/8/layout/orgChart1"/>
    <dgm:cxn modelId="{A15ABA09-F8AD-4C62-9A46-9946598B245D}" type="presOf" srcId="{0424D5F1-08B2-40E5-8ABD-735D6E18C498}" destId="{4AD60879-7568-4A45-95DA-49F295664634}" srcOrd="0" destOrd="0" presId="urn:microsoft.com/office/officeart/2005/8/layout/orgChart1"/>
    <dgm:cxn modelId="{D3981B0B-B786-468A-909D-D922DA956413}" srcId="{7AF00024-A701-448E-9C4D-429B46BCF792}" destId="{5E34977A-79C4-4E84-BAFB-59747FDF3F8F}" srcOrd="0" destOrd="0" parTransId="{B501D1A1-1937-4553-B65F-ABCFE9FD2228}" sibTransId="{FFDF235D-B0F1-4AC6-B608-8851F3179C6F}"/>
    <dgm:cxn modelId="{1E83920F-5348-4FE9-A575-D2A1AD80CDBC}" type="presOf" srcId="{4D0EECF3-0488-4DFE-B1C6-AD88BA4D0D01}" destId="{0ACE73BE-8918-4F6A-B041-802FC888180A}" srcOrd="1" destOrd="0" presId="urn:microsoft.com/office/officeart/2005/8/layout/orgChart1"/>
    <dgm:cxn modelId="{E0A6F010-EF49-4BB4-96AC-1AC58E47925A}" type="presOf" srcId="{35EAA8C0-2907-4AA9-9DD0-0420F75ED5AC}" destId="{43391204-46F3-4B5A-8795-5A436FBFC109}" srcOrd="0" destOrd="0" presId="urn:microsoft.com/office/officeart/2005/8/layout/orgChart1"/>
    <dgm:cxn modelId="{417DA111-2354-4510-9CED-1CD61ECC15AB}" type="presOf" srcId="{8F05BFF6-CCB9-4A42-81CD-F4F0B8502DBC}" destId="{78B3F1EA-B2DE-4B40-B548-34F5773D2040}" srcOrd="0" destOrd="0" presId="urn:microsoft.com/office/officeart/2005/8/layout/orgChart1"/>
    <dgm:cxn modelId="{2B53C611-3155-44D2-B980-037138E6E71E}" srcId="{4016272A-362C-4CC6-8918-ED7950592A2A}" destId="{AE9EF4A1-23FF-426F-BC31-44BB523C4206}" srcOrd="0" destOrd="0" parTransId="{F6C8279C-15EA-429B-8067-DE4FA03B5F47}" sibTransId="{6CCFF6FF-EA31-4205-B14A-63310FEA3AFB}"/>
    <dgm:cxn modelId="{71C64212-DFF5-4971-AA95-3A531BB2BEA9}" type="presOf" srcId="{B3FBD757-343A-4070-9816-C09CF7C91B30}" destId="{51E23EF8-4ADF-414B-BFC7-2A9D411EEF59}" srcOrd="0" destOrd="0" presId="urn:microsoft.com/office/officeart/2005/8/layout/orgChart1"/>
    <dgm:cxn modelId="{3D606B13-20F7-45D0-B934-6B2D5C47E02E}" type="presOf" srcId="{0ACBAAF0-7017-4BB9-9190-CB9349DCA033}" destId="{59811D0F-5E88-4E3F-96D6-1A75D59E3267}" srcOrd="1" destOrd="0" presId="urn:microsoft.com/office/officeart/2005/8/layout/orgChart1"/>
    <dgm:cxn modelId="{73232C15-6E56-4054-B7EA-2A99D17EBA14}" type="presOf" srcId="{6A9D0CA6-5736-484D-A6B2-5593A69C4927}" destId="{04B28385-EF39-4C61-BF09-9D0881D68411}" srcOrd="0" destOrd="0" presId="urn:microsoft.com/office/officeart/2005/8/layout/orgChart1"/>
    <dgm:cxn modelId="{84771E18-8E26-4A7F-BA46-12668F8289E6}" srcId="{CC0E3EB1-758D-4E13-986D-F43884CAB134}" destId="{0ACBAAF0-7017-4BB9-9190-CB9349DCA033}" srcOrd="2" destOrd="0" parTransId="{C93DAB4E-1BAC-43F1-85D6-64A846BDA91C}" sibTransId="{42F06B8B-E19E-4706-9044-40A74720A5BA}"/>
    <dgm:cxn modelId="{F8252719-0F1E-41E3-B542-AF0D277EE038}" type="presOf" srcId="{E9FA318C-4F62-4B34-B7F6-C239FFD49012}" destId="{16A90B03-8B9B-4290-A0EA-B934FA7A31C0}" srcOrd="1" destOrd="0" presId="urn:microsoft.com/office/officeart/2005/8/layout/orgChart1"/>
    <dgm:cxn modelId="{901D8F19-23EA-4BF0-B707-BB12B7981DAC}" type="presOf" srcId="{CB5B985B-3BC6-4532-992F-F43B5886B114}" destId="{3BA87707-F11A-4F54-ADE2-CB3C5F512F0F}" srcOrd="1" destOrd="0" presId="urn:microsoft.com/office/officeart/2005/8/layout/orgChart1"/>
    <dgm:cxn modelId="{D359FE1A-A9EC-4F53-BF0C-ACCE7521D5CB}" type="presOf" srcId="{C737DBB2-9352-4A1F-909A-23AA5B32F2CF}" destId="{8BD61BFB-A71D-4D9E-8B62-765E2A2CB4E5}" srcOrd="1" destOrd="0" presId="urn:microsoft.com/office/officeart/2005/8/layout/orgChart1"/>
    <dgm:cxn modelId="{910A7E1B-B4F0-4BE9-8843-8F68F2B58C0D}" srcId="{672C6269-F884-4E7D-B6FA-1A02ED1BB8AA}" destId="{CF440C15-3A4E-43D6-BC5A-E72341330A4C}" srcOrd="0" destOrd="0" parTransId="{E79781F8-2E35-4CAC-81E6-B26A7B5B9FAC}" sibTransId="{480ACAF3-771C-4FD2-9312-AEA7EBA5F89A}"/>
    <dgm:cxn modelId="{BAA2421C-9344-4994-9FF6-6D7F848286B7}" srcId="{672C6269-F884-4E7D-B6FA-1A02ED1BB8AA}" destId="{448ECD7B-1A18-4800-8198-BA7AA519E0B9}" srcOrd="2" destOrd="0" parTransId="{CD3F0D15-2F71-4EC8-B1AD-19236E3AF3D4}" sibTransId="{42D55EDA-33E7-4438-8AA8-98E17D6E7F61}"/>
    <dgm:cxn modelId="{489C0E1D-482B-4748-AC08-A114CABE1D83}" type="presOf" srcId="{EBC9258B-8D65-4611-A5FE-1E8411AD1F1C}" destId="{C533A7BC-8594-49FE-8214-D9644FC173BA}" srcOrd="0" destOrd="0" presId="urn:microsoft.com/office/officeart/2005/8/layout/orgChart1"/>
    <dgm:cxn modelId="{DA318226-877F-493E-90F4-85D5451815BE}" type="presOf" srcId="{F6C8279C-15EA-429B-8067-DE4FA03B5F47}" destId="{DA780AFC-3031-415F-84CF-9E8D4EC69074}" srcOrd="0" destOrd="0" presId="urn:microsoft.com/office/officeart/2005/8/layout/orgChart1"/>
    <dgm:cxn modelId="{26A30029-22DA-4532-9C06-9EEA1568A396}" type="presOf" srcId="{BC63E653-5CF9-4559-A4FA-BAE1243A3061}" destId="{152F9CE5-CDF6-48C3-B267-31DF6852AC39}" srcOrd="1" destOrd="0" presId="urn:microsoft.com/office/officeart/2005/8/layout/orgChart1"/>
    <dgm:cxn modelId="{1E700A2A-22FB-406A-9B9A-B864250BC324}" type="presOf" srcId="{5E34977A-79C4-4E84-BAFB-59747FDF3F8F}" destId="{C50D9F6F-580A-4C79-8C14-2551E9FC0D05}" srcOrd="1" destOrd="0" presId="urn:microsoft.com/office/officeart/2005/8/layout/orgChart1"/>
    <dgm:cxn modelId="{B7172F2A-C457-44DC-9FE3-DC5150B68971}" type="presOf" srcId="{0B0E9DBC-E5AD-48EC-817D-68BD5ACCEF04}" destId="{E325ADF0-576A-4BF2-A805-7277BC7332C1}" srcOrd="0" destOrd="0" presId="urn:microsoft.com/office/officeart/2005/8/layout/orgChart1"/>
    <dgm:cxn modelId="{67CD632B-1BEF-4369-BF4F-6886ED9F69C6}" type="presOf" srcId="{448ECD7B-1A18-4800-8198-BA7AA519E0B9}" destId="{7A4BC8F6-3A0D-41A1-9221-4074886A294C}" srcOrd="0" destOrd="0" presId="urn:microsoft.com/office/officeart/2005/8/layout/orgChart1"/>
    <dgm:cxn modelId="{3A5A072E-AF24-45B4-8A2F-C0C777639F93}" type="presOf" srcId="{084C4011-7DBD-43A5-B618-CA16C57FC664}" destId="{00AAB7DC-9D0E-4E61-96D5-BB44D52646EF}" srcOrd="0" destOrd="0" presId="urn:microsoft.com/office/officeart/2005/8/layout/orgChart1"/>
    <dgm:cxn modelId="{55760430-DD72-4E70-B908-2DC444B5C308}" type="presOf" srcId="{236C1696-AC5A-4CC4-8CA1-BBA02D32B1E7}" destId="{67282553-36AE-442C-9BD7-78C3773C25CA}" srcOrd="0" destOrd="0" presId="urn:microsoft.com/office/officeart/2005/8/layout/orgChart1"/>
    <dgm:cxn modelId="{1D969730-430C-43D4-BB8C-79263B0EA3B0}" type="presOf" srcId="{CA6DD8EC-867F-4D20-9119-DF4182110794}" destId="{C81B9C6D-A4B9-4F42-9A5F-4CCC44154EDE}" srcOrd="1" destOrd="0" presId="urn:microsoft.com/office/officeart/2005/8/layout/orgChart1"/>
    <dgm:cxn modelId="{AD0D9231-6FC7-41F8-97E6-74F73D8E59F0}" type="presOf" srcId="{45F60628-8600-4FBB-B3A3-1393974FDB4C}" destId="{E097BCB9-74C1-4DC4-822E-BF7DB5A97764}" srcOrd="0" destOrd="0" presId="urn:microsoft.com/office/officeart/2005/8/layout/orgChart1"/>
    <dgm:cxn modelId="{F6159135-63A9-4652-8DE4-C22C17C193C1}" type="presOf" srcId="{CF440C15-3A4E-43D6-BC5A-E72341330A4C}" destId="{08FBA9CB-46C4-421E-813E-292A7DE3340F}" srcOrd="0" destOrd="0" presId="urn:microsoft.com/office/officeart/2005/8/layout/orgChart1"/>
    <dgm:cxn modelId="{A051A438-F331-40C0-9668-ED1A6E758E7C}" type="presOf" srcId="{E79781F8-2E35-4CAC-81E6-B26A7B5B9FAC}" destId="{EDB6AC0D-C226-4AB7-8BAB-BC0FA575BBD3}" srcOrd="0" destOrd="0" presId="urn:microsoft.com/office/officeart/2005/8/layout/orgChart1"/>
    <dgm:cxn modelId="{5D7E2A3C-3581-4542-84CC-C6EF01BED9D7}" type="presOf" srcId="{9953FD41-4BCF-4A3B-A8C6-ABF9F5D5709B}" destId="{67BC46FB-068A-45CE-B40F-F42ADC50F5B8}" srcOrd="0" destOrd="0" presId="urn:microsoft.com/office/officeart/2005/8/layout/orgChart1"/>
    <dgm:cxn modelId="{90C2883C-C44A-434D-B75E-A4E9FB548855}" type="presOf" srcId="{B185F31F-E504-4E29-BA8F-216D9EAFC4A8}" destId="{3EB31F75-2364-48CA-BEA4-632C669B7463}" srcOrd="0" destOrd="0" presId="urn:microsoft.com/office/officeart/2005/8/layout/orgChart1"/>
    <dgm:cxn modelId="{034C143F-1792-4904-BE19-F3204E62A467}" srcId="{5E34977A-79C4-4E84-BAFB-59747FDF3F8F}" destId="{0B0E9DBC-E5AD-48EC-817D-68BD5ACCEF04}" srcOrd="0" destOrd="0" parTransId="{A0674C30-3EE2-41B4-A123-D2BF27581BC6}" sibTransId="{D5EDA81A-9590-4422-BB5D-9AE26F97A6AD}"/>
    <dgm:cxn modelId="{8727795B-73D8-4552-9967-E36B2181DC2C}" srcId="{5E34977A-79C4-4E84-BAFB-59747FDF3F8F}" destId="{CB5B985B-3BC6-4532-992F-F43B5886B114}" srcOrd="2" destOrd="0" parTransId="{6A9D0CA6-5736-484D-A6B2-5593A69C4927}" sibTransId="{EDCDB261-7598-4064-B32D-4B2738CBB666}"/>
    <dgm:cxn modelId="{2E00B75B-FEB5-43B9-B4E1-D95DA8D9405D}" srcId="{0B0E9DBC-E5AD-48EC-817D-68BD5ACCEF04}" destId="{672C6269-F884-4E7D-B6FA-1A02ED1BB8AA}" srcOrd="0" destOrd="0" parTransId="{14C8A7C9-5649-4108-9C04-5B8B05E1C837}" sibTransId="{766F088A-5201-4D21-B607-C6556412F227}"/>
    <dgm:cxn modelId="{1719445C-4CF5-4824-9BA1-68581D63BE22}" type="presOf" srcId="{189A3753-29AE-43E7-9DE8-DA7839467255}" destId="{5B193F76-FAC8-4605-BA78-610BD56362DF}" srcOrd="0" destOrd="0" presId="urn:microsoft.com/office/officeart/2005/8/layout/orgChart1"/>
    <dgm:cxn modelId="{98DF2C5F-C567-4F8C-ADB3-74D6D21328C4}" srcId="{0ACBAAF0-7017-4BB9-9190-CB9349DCA033}" destId="{E9FA318C-4F62-4B34-B7F6-C239FFD49012}" srcOrd="0" destOrd="0" parTransId="{45AF9178-B8F0-44D8-A49E-7AAF5B49AEB4}" sibTransId="{7AD7E0F2-B545-46A0-8776-B798384EA16A}"/>
    <dgm:cxn modelId="{9682A25F-44C2-4B6A-B746-9F25B3BA6D65}" type="presOf" srcId="{09E073FD-6216-4E46-960E-7DC78F6041FE}" destId="{EF8E230E-B9A1-4215-ADF7-C6697427B532}" srcOrd="0" destOrd="0" presId="urn:microsoft.com/office/officeart/2005/8/layout/orgChart1"/>
    <dgm:cxn modelId="{E54ECD5F-84A6-4D9B-8263-956BA8EE872D}" type="presOf" srcId="{D7DAC85E-C983-4CC0-864A-28975B597050}" destId="{C901386B-2B47-4122-A14D-CAFCC4314A9F}" srcOrd="1" destOrd="0" presId="urn:microsoft.com/office/officeart/2005/8/layout/orgChart1"/>
    <dgm:cxn modelId="{0DBBFD62-C51F-423E-9821-EE122FACD075}" type="presOf" srcId="{4016272A-362C-4CC6-8918-ED7950592A2A}" destId="{E3919D5B-05B6-4632-9932-B25DFAE0ACE7}" srcOrd="0" destOrd="0" presId="urn:microsoft.com/office/officeart/2005/8/layout/orgChart1"/>
    <dgm:cxn modelId="{223C8263-67C3-4385-BC61-42E526251B31}" type="presOf" srcId="{5604D6A3-7BE2-40E3-8725-CDB19FECE055}" destId="{86B84451-CF6E-4FB4-825F-A88C51378C99}" srcOrd="0" destOrd="0" presId="urn:microsoft.com/office/officeart/2005/8/layout/orgChart1"/>
    <dgm:cxn modelId="{0B499E64-0874-491C-AACF-0F2A9FE9B9B2}" type="presOf" srcId="{CFE98DDE-FDB6-4E7B-A34E-B14BE5A48398}" destId="{71622B72-2E0A-45F2-98B6-41B12E60C7D9}" srcOrd="1" destOrd="0" presId="urn:microsoft.com/office/officeart/2005/8/layout/orgChart1"/>
    <dgm:cxn modelId="{E96F7068-4725-4F8F-AB79-7413073A78D2}" type="presOf" srcId="{4016272A-362C-4CC6-8918-ED7950592A2A}" destId="{CDA542FE-B501-4B75-B925-3F3EAC1CF58C}" srcOrd="1" destOrd="0" presId="urn:microsoft.com/office/officeart/2005/8/layout/orgChart1"/>
    <dgm:cxn modelId="{63F7A668-4D87-4CCF-81CB-0254FEC7CFA5}" srcId="{CB5B985B-3BC6-4532-992F-F43B5886B114}" destId="{09E073FD-6216-4E46-960E-7DC78F6041FE}" srcOrd="0" destOrd="0" parTransId="{2B6ABE50-075D-4BED-984E-705F58EF594C}" sibTransId="{0C4A9AC5-E90B-4D7D-BE34-FCA6EC9BC8E6}"/>
    <dgm:cxn modelId="{E764E64A-F60A-4BB1-895C-07EF0CA71405}" type="presOf" srcId="{09E073FD-6216-4E46-960E-7DC78F6041FE}" destId="{B02E8791-2CB4-40AA-8460-108FEFA0F412}" srcOrd="1" destOrd="0" presId="urn:microsoft.com/office/officeart/2005/8/layout/orgChart1"/>
    <dgm:cxn modelId="{88AB5E6B-44A5-4A8D-9D75-954193A5C662}" srcId="{93F0BFFD-8114-4BCD-BB28-6383D8698491}" destId="{C737DBB2-9352-4A1F-909A-23AA5B32F2CF}" srcOrd="0" destOrd="0" parTransId="{27A2AC9C-17CF-465D-9093-A81B80127D37}" sibTransId="{3090F23B-99A5-4C12-9D45-AA8681C5F498}"/>
    <dgm:cxn modelId="{2AD2026E-2CDD-4420-80BF-2154544CA38B}" type="presOf" srcId="{3EC2D0C7-A404-4293-88B2-58CB627BF0D5}" destId="{60734BC3-F64D-473D-8D37-2924D5B4395F}" srcOrd="0" destOrd="0" presId="urn:microsoft.com/office/officeart/2005/8/layout/orgChart1"/>
    <dgm:cxn modelId="{0A6B154F-B30D-465C-86A1-D280F683CC02}" type="presOf" srcId="{2A086CE7-5E63-4677-9CEC-7ADE175715A4}" destId="{578B7254-88E6-4F98-93C9-670926B8D21A}" srcOrd="0" destOrd="0" presId="urn:microsoft.com/office/officeart/2005/8/layout/orgChart1"/>
    <dgm:cxn modelId="{6F5D8070-6AC4-4C54-B0DA-927DAFB10948}" type="presOf" srcId="{93F0BFFD-8114-4BCD-BB28-6383D8698491}" destId="{61DDF790-82D2-49F9-BDA1-4276F3C2284A}" srcOrd="1" destOrd="0" presId="urn:microsoft.com/office/officeart/2005/8/layout/orgChart1"/>
    <dgm:cxn modelId="{787AA670-DF48-4C97-95F4-5D7A71BD55AB}" type="presOf" srcId="{27A2AC9C-17CF-465D-9093-A81B80127D37}" destId="{C1CF1C17-4759-4916-AB74-15C79C903777}" srcOrd="0" destOrd="0" presId="urn:microsoft.com/office/officeart/2005/8/layout/orgChart1"/>
    <dgm:cxn modelId="{68A22351-5FD6-4F66-AD76-1F8E6A912252}" type="presOf" srcId="{CE0A3764-28D3-4466-BE90-B8D484A2A7CF}" destId="{3DA1B4EE-2EA6-45F7-A581-EDDE6F460019}" srcOrd="0" destOrd="0" presId="urn:microsoft.com/office/officeart/2005/8/layout/orgChart1"/>
    <dgm:cxn modelId="{A9B4B873-4954-4E8F-B986-0BEB95CD2101}" type="presOf" srcId="{C302C014-710A-4FC0-A398-454C85CF46C0}" destId="{F8D45161-B954-498B-9D69-1D927A42A0B4}" srcOrd="0" destOrd="0" presId="urn:microsoft.com/office/officeart/2005/8/layout/orgChart1"/>
    <dgm:cxn modelId="{5BFF6755-736C-48A3-B131-ECF71D26863B}" type="presOf" srcId="{2A086CE7-5E63-4677-9CEC-7ADE175715A4}" destId="{D9D0CAEC-7303-49D9-9B93-668113EA74C0}" srcOrd="1" destOrd="0" presId="urn:microsoft.com/office/officeart/2005/8/layout/orgChart1"/>
    <dgm:cxn modelId="{5D0F8357-4E4C-45AA-A638-0F6E0834718A}" type="presOf" srcId="{AE9EF4A1-23FF-426F-BC31-44BB523C4206}" destId="{30C5EE31-3115-4163-AC6B-DE859C32B962}" srcOrd="0" destOrd="0" presId="urn:microsoft.com/office/officeart/2005/8/layout/orgChart1"/>
    <dgm:cxn modelId="{196FA677-CFD7-45E1-9E59-549A864B3CB0}" srcId="{4016272A-362C-4CC6-8918-ED7950592A2A}" destId="{53D0EA2E-E6B5-43BE-BE25-B7C87985E463}" srcOrd="1" destOrd="0" parTransId="{B185F31F-E504-4E29-BA8F-216D9EAFC4A8}" sibTransId="{455FC89F-BA78-4AD6-8D01-2982A1B5B196}"/>
    <dgm:cxn modelId="{37422958-640C-4239-89A1-E551AEFB1AB0}" srcId="{5E34977A-79C4-4E84-BAFB-59747FDF3F8F}" destId="{A3795131-DF99-4791-902C-A44D6D9566FB}" srcOrd="4" destOrd="0" parTransId="{81D44A12-4319-4A37-8AF5-CA5B822052EA}" sibTransId="{769E7ADA-79B4-4DA9-A07D-4DE89B5A99A0}"/>
    <dgm:cxn modelId="{D2EAF958-9D72-4F73-BF0C-730647F89236}" srcId="{93F0BFFD-8114-4BCD-BB28-6383D8698491}" destId="{BC63E653-5CF9-4559-A4FA-BAE1243A3061}" srcOrd="1" destOrd="0" parTransId="{7450952F-D9A0-40B2-83C8-026F5748AAD7}" sibTransId="{687FFD9B-350C-4529-B0DC-1423EF80F4B2}"/>
    <dgm:cxn modelId="{DA57B879-9312-4D68-BB03-759B00CA1BCC}" srcId="{EC9A23CD-A48D-4ED9-B478-7FB4FFF66B04}" destId="{CC0E3EB1-758D-4E13-986D-F43884CAB134}" srcOrd="0" destOrd="0" parTransId="{84304917-10FE-40A4-9467-6716CFDFB1D3}" sibTransId="{4427061E-FCE1-4D55-A90B-BB265364A798}"/>
    <dgm:cxn modelId="{DDF9F559-6A7B-4BCD-8EBB-8E04119CD0CF}" type="presOf" srcId="{45AF9178-B8F0-44D8-A49E-7AAF5B49AEB4}" destId="{05F7BE73-4EBC-4C11-BDA4-F782F892BB2F}" srcOrd="0" destOrd="0" presId="urn:microsoft.com/office/officeart/2005/8/layout/orgChart1"/>
    <dgm:cxn modelId="{A97C355A-0B08-4982-962D-FA1000106E85}" type="presOf" srcId="{5F28138B-C5D4-4F39-8BC1-F7258697B44B}" destId="{A4AD3216-E534-46CE-B367-D8E0FAD3C1A3}" srcOrd="0" destOrd="0" presId="urn:microsoft.com/office/officeart/2005/8/layout/orgChart1"/>
    <dgm:cxn modelId="{85F88D7B-37BB-44EB-ADD9-219D00EE7C5C}" type="presOf" srcId="{1C7BAA8A-3520-497D-BD4B-67820847428B}" destId="{BE0C7A95-12F0-4F22-BFC2-E7257E148D00}" srcOrd="0" destOrd="0" presId="urn:microsoft.com/office/officeart/2005/8/layout/orgChart1"/>
    <dgm:cxn modelId="{497FCB7B-4576-4D13-8610-61B493615786}" type="presOf" srcId="{448ECD7B-1A18-4800-8198-BA7AA519E0B9}" destId="{7583DE13-0274-45A4-8D28-0EC58E04DCBE}" srcOrd="1" destOrd="0" presId="urn:microsoft.com/office/officeart/2005/8/layout/orgChart1"/>
    <dgm:cxn modelId="{7A0E8A7E-BC69-4E37-8F35-036BF0DF45AF}" type="presOf" srcId="{5E34977A-79C4-4E84-BAFB-59747FDF3F8F}" destId="{D0948003-F6DB-4728-9994-E5E5E1FC0EDE}" srcOrd="0" destOrd="0" presId="urn:microsoft.com/office/officeart/2005/8/layout/orgChart1"/>
    <dgm:cxn modelId="{2A04807F-5DD5-4BF7-9497-6F0EF5F8DAB3}" type="presOf" srcId="{66424E27-42EE-481E-AAEC-7A3D079136BE}" destId="{13351D9D-19E1-4E94-9840-F8B68D1F07E6}" srcOrd="1" destOrd="0" presId="urn:microsoft.com/office/officeart/2005/8/layout/orgChart1"/>
    <dgm:cxn modelId="{3BC62288-8693-4231-8D12-55A0A8FCF848}" srcId="{CC0E3EB1-758D-4E13-986D-F43884CAB134}" destId="{93F0BFFD-8114-4BCD-BB28-6383D8698491}" srcOrd="4" destOrd="0" parTransId="{084C4011-7DBD-43A5-B618-CA16C57FC664}" sibTransId="{B5A3BD0E-C7E8-48BF-AAFE-28A0ADD7E705}"/>
    <dgm:cxn modelId="{A6D62688-3422-4185-BC86-771067FCDD70}" type="presOf" srcId="{0ACBAAF0-7017-4BB9-9190-CB9349DCA033}" destId="{64BF6DF2-DA90-43CB-9ED9-757EA560491D}" srcOrd="0" destOrd="0" presId="urn:microsoft.com/office/officeart/2005/8/layout/orgChart1"/>
    <dgm:cxn modelId="{0F220C89-C49A-46E4-A652-D2F0220B0FEB}" type="presOf" srcId="{14C8A7C9-5649-4108-9C04-5B8B05E1C837}" destId="{A599421D-8A03-44C2-9E57-2AC890F71CB7}" srcOrd="0" destOrd="0" presId="urn:microsoft.com/office/officeart/2005/8/layout/orgChart1"/>
    <dgm:cxn modelId="{A77D408A-42FA-4CEB-9E7B-A0073638386A}" srcId="{1C7BAA8A-3520-497D-BD4B-67820847428B}" destId="{4D0EECF3-0488-4DFE-B1C6-AD88BA4D0D01}" srcOrd="0" destOrd="0" parTransId="{C0F2C00A-8C6A-4C9F-A411-96C6F4E70F41}" sibTransId="{3257B597-6349-49A6-9C93-0B671B9D1CFB}"/>
    <dgm:cxn modelId="{E552598E-0E43-4CE7-B573-324A50F274C6}" type="presOf" srcId="{D7DAC85E-C983-4CC0-864A-28975B597050}" destId="{50F91B11-5A5C-49D2-B41B-0EE82F5A705F}" srcOrd="0" destOrd="0" presId="urn:microsoft.com/office/officeart/2005/8/layout/orgChart1"/>
    <dgm:cxn modelId="{07C7B78F-15C4-4025-8F64-F52E53815772}" type="presOf" srcId="{53D0EA2E-E6B5-43BE-BE25-B7C87985E463}" destId="{B402E4B3-B286-4027-B684-F082E0A7A611}" srcOrd="1" destOrd="0" presId="urn:microsoft.com/office/officeart/2005/8/layout/orgChart1"/>
    <dgm:cxn modelId="{D5F51095-C586-4869-9ADC-3A51150A91E4}" srcId="{A3795131-DF99-4791-902C-A44D6D9566FB}" destId="{66424E27-42EE-481E-AAEC-7A3D079136BE}" srcOrd="0" destOrd="0" parTransId="{01825199-BBAE-4447-A07E-4E2DD33A770A}" sibTransId="{11AC0BBA-37B4-4C24-8F6C-642757639496}"/>
    <dgm:cxn modelId="{B569FD9A-3EF7-4B1C-8D7E-56939122305A}" type="presOf" srcId="{74054823-F085-4E29-A1A9-E42DFFE6093E}" destId="{E16E2940-3B91-4364-B3FD-1F5ABBBEBF7D}" srcOrd="0" destOrd="0" presId="urn:microsoft.com/office/officeart/2005/8/layout/orgChart1"/>
    <dgm:cxn modelId="{C6D2589F-0B9C-4B5A-8C5F-E45540473C2E}" type="presOf" srcId="{672C6269-F884-4E7D-B6FA-1A02ED1BB8AA}" destId="{B4D4B2D9-266E-4830-899B-02C6375A663A}" srcOrd="1" destOrd="0" presId="urn:microsoft.com/office/officeart/2005/8/layout/orgChart1"/>
    <dgm:cxn modelId="{0E4232A0-BD5B-43ED-8414-D6C99B656905}" type="presOf" srcId="{CD3F0D15-2F71-4EC8-B1AD-19236E3AF3D4}" destId="{CB9971AC-D588-4732-8362-E04A163BD468}" srcOrd="0" destOrd="0" presId="urn:microsoft.com/office/officeart/2005/8/layout/orgChart1"/>
    <dgm:cxn modelId="{D4577DA1-3A26-424E-BBC1-E4473602DEA9}" srcId="{2A086CE7-5E63-4677-9CEC-7ADE175715A4}" destId="{CFE98DDE-FDB6-4E7B-A34E-B14BE5A48398}" srcOrd="0" destOrd="0" parTransId="{B3FBD757-343A-4070-9816-C09CF7C91B30}" sibTransId="{B679CBEE-A5E1-4221-AB74-626BD7CCD934}"/>
    <dgm:cxn modelId="{709433A2-38F8-43A2-B941-93C99092CC06}" type="presOf" srcId="{CB5B985B-3BC6-4532-992F-F43B5886B114}" destId="{46D65409-F7D3-456D-AA38-DD9B108134F6}" srcOrd="0" destOrd="0" presId="urn:microsoft.com/office/officeart/2005/8/layout/orgChart1"/>
    <dgm:cxn modelId="{F03649A4-7D22-4951-9CFA-280BF9D85D4E}" type="presOf" srcId="{01825199-BBAE-4447-A07E-4E2DD33A770A}" destId="{F289875D-7B6E-4EEA-84D9-A5850A174780}" srcOrd="0" destOrd="0" presId="urn:microsoft.com/office/officeart/2005/8/layout/orgChart1"/>
    <dgm:cxn modelId="{1F20A7A4-B564-40CF-B350-A28AA1EC77F6}" type="presOf" srcId="{E9FA318C-4F62-4B34-B7F6-C239FFD49012}" destId="{CF009A48-D0B5-48D1-93B8-61DBFE1075A6}" srcOrd="0" destOrd="0" presId="urn:microsoft.com/office/officeart/2005/8/layout/orgChart1"/>
    <dgm:cxn modelId="{36F761A5-380E-4A52-B289-A29463B59D84}" srcId="{CC0E3EB1-758D-4E13-986D-F43884CAB134}" destId="{5F28138B-C5D4-4F39-8BC1-F7258697B44B}" srcOrd="1" destOrd="0" parTransId="{FF590D1C-0FF8-4693-A260-16C8E58FFC10}" sibTransId="{BC9F6D04-ABAD-4AC4-A469-E58C2862B2AE}"/>
    <dgm:cxn modelId="{33A956A5-2EAB-4A42-BEA4-2C00B117FC2A}" type="presOf" srcId="{7AF00024-A701-448E-9C4D-429B46BCF792}" destId="{578A2883-F3BB-4493-A987-A58FE20C1A18}" srcOrd="0" destOrd="0" presId="urn:microsoft.com/office/officeart/2005/8/layout/orgChart1"/>
    <dgm:cxn modelId="{DB62CFA7-EA43-49BB-92B0-1970F220C279}" srcId="{CC0E3EB1-758D-4E13-986D-F43884CAB134}" destId="{D7DAC85E-C983-4CC0-864A-28975B597050}" srcOrd="3" destOrd="0" parTransId="{0424D5F1-08B2-40E5-8ABD-735D6E18C498}" sibTransId="{37EA75D4-4667-4D0A-B02A-589DB81B75F6}"/>
    <dgm:cxn modelId="{21220FAA-92FA-472A-9853-CA19F1490D26}" type="presOf" srcId="{CF440C15-3A4E-43D6-BC5A-E72341330A4C}" destId="{7A197A11-14C9-4FE5-B4A4-3FC993507BA7}" srcOrd="1" destOrd="0" presId="urn:microsoft.com/office/officeart/2005/8/layout/orgChart1"/>
    <dgm:cxn modelId="{FB55E0AC-945D-4758-965E-AAB806AA8AF4}" type="presOf" srcId="{A0674C30-3EE2-41B4-A123-D2BF27581BC6}" destId="{2B14DA50-C543-45AC-A092-66E8100C4C62}" srcOrd="0" destOrd="0" presId="urn:microsoft.com/office/officeart/2005/8/layout/orgChart1"/>
    <dgm:cxn modelId="{D6D454AE-CD17-4F84-8153-6C40EF5971F4}" type="presOf" srcId="{5F28138B-C5D4-4F39-8BC1-F7258697B44B}" destId="{8674EBCC-3E81-4666-9765-34348812206F}" srcOrd="1" destOrd="0" presId="urn:microsoft.com/office/officeart/2005/8/layout/orgChart1"/>
    <dgm:cxn modelId="{347F92B6-9E26-45D5-86BC-CD2D66C23F9D}" type="presOf" srcId="{CC0E3EB1-758D-4E13-986D-F43884CAB134}" destId="{A2EC8E2F-B69E-4AC1-AD4A-3AEB8B82B4B3}" srcOrd="0" destOrd="0" presId="urn:microsoft.com/office/officeart/2005/8/layout/orgChart1"/>
    <dgm:cxn modelId="{3CF4E2B6-2E2F-4A9E-B9BE-F78F2F5EBF2A}" type="presOf" srcId="{A3795131-DF99-4791-902C-A44D6D9566FB}" destId="{21F146C3-D71E-4392-98B6-552F04A3E07A}" srcOrd="1" destOrd="0" presId="urn:microsoft.com/office/officeart/2005/8/layout/orgChart1"/>
    <dgm:cxn modelId="{BAACD0B7-F4E8-4483-B332-FB064D5FA5F5}" type="presOf" srcId="{F6873C3A-7322-4CE1-99DF-A1FBEFD66043}" destId="{257A264D-7DDF-4295-A668-0584CC700684}" srcOrd="0" destOrd="0" presId="urn:microsoft.com/office/officeart/2005/8/layout/orgChart1"/>
    <dgm:cxn modelId="{7E0AE5B7-1F96-48C0-BA34-8CCCA76E4D4C}" srcId="{CC0E3EB1-758D-4E13-986D-F43884CAB134}" destId="{3EC2D0C7-A404-4293-88B2-58CB627BF0D5}" srcOrd="0" destOrd="0" parTransId="{5604D6A3-7BE2-40E3-8725-CDB19FECE055}" sibTransId="{73A8331F-65C4-4B5A-8DBE-53153C51B358}"/>
    <dgm:cxn modelId="{79B386B8-FF1E-4808-A84F-50D83CECFFB1}" srcId="{5E34977A-79C4-4E84-BAFB-59747FDF3F8F}" destId="{2A086CE7-5E63-4677-9CEC-7ADE175715A4}" srcOrd="3" destOrd="0" parTransId="{CE0A3764-28D3-4466-BE90-B8D484A2A7CF}" sibTransId="{D136ADFB-C227-47E5-B752-95DA41EA78A4}"/>
    <dgm:cxn modelId="{98BD64B9-20C3-4A3B-AC22-7F85AA4FCD2B}" srcId="{6A368E1E-9B38-450E-92AD-C61A21D36456}" destId="{CA6DD8EC-867F-4D20-9119-DF4182110794}" srcOrd="0" destOrd="0" parTransId="{35EAA8C0-2907-4AA9-9DD0-0420F75ED5AC}" sibTransId="{81AA061B-04E1-4D62-B1E1-9363768F22D2}"/>
    <dgm:cxn modelId="{FD6B1FBA-33C4-4852-880D-D35BDBBE9F4D}" type="presOf" srcId="{EC9A23CD-A48D-4ED9-B478-7FB4FFF66B04}" destId="{9929C5A5-DE46-47CE-B856-BCD33F4A4679}" srcOrd="1" destOrd="0" presId="urn:microsoft.com/office/officeart/2005/8/layout/orgChart1"/>
    <dgm:cxn modelId="{70A52BBE-DEB1-4DFB-858B-B045306467CD}" type="presOf" srcId="{81D44A12-4319-4A37-8AF5-CA5B822052EA}" destId="{ADC60DD5-C411-4327-80BB-94D62E645AF6}" srcOrd="0" destOrd="0" presId="urn:microsoft.com/office/officeart/2005/8/layout/orgChart1"/>
    <dgm:cxn modelId="{38DFACBF-294C-4D70-8D3A-D65C3722BF03}" type="presOf" srcId="{2AB4DCF6-C0C4-485F-89BF-0588F83E35C6}" destId="{5BC2C61C-0AB0-417B-A698-7A16A2D88DF1}" srcOrd="1" destOrd="0" presId="urn:microsoft.com/office/officeart/2005/8/layout/orgChart1"/>
    <dgm:cxn modelId="{43289AC1-8268-46E0-BCE7-8878417AAFF6}" type="presOf" srcId="{5AE2F4D0-271C-4E97-AE18-6765E4E8665A}" destId="{CCD4B56A-CBCE-4A55-975E-C24D85215684}" srcOrd="0" destOrd="0" presId="urn:microsoft.com/office/officeart/2005/8/layout/orgChart1"/>
    <dgm:cxn modelId="{343F98C4-B056-4994-9301-6BD16189188C}" type="presOf" srcId="{3EC2D0C7-A404-4293-88B2-58CB627BF0D5}" destId="{1F389447-5FC6-4633-A824-0B379920AD1B}" srcOrd="1" destOrd="0" presId="urn:microsoft.com/office/officeart/2005/8/layout/orgChart1"/>
    <dgm:cxn modelId="{06E1CAC5-3359-4749-B8EF-FD368C65B708}" type="presOf" srcId="{AE9EF4A1-23FF-426F-BC31-44BB523C4206}" destId="{F6032E30-97B3-45A0-B6FE-FEE0CA2FE593}" srcOrd="1" destOrd="0" presId="urn:microsoft.com/office/officeart/2005/8/layout/orgChart1"/>
    <dgm:cxn modelId="{93DDE7C7-C515-48AC-9F5C-BC116912A2EE}" srcId="{CF440C15-3A4E-43D6-BC5A-E72341330A4C}" destId="{1C7BAA8A-3520-497D-BD4B-67820847428B}" srcOrd="0" destOrd="0" parTransId="{74054823-F085-4E29-A1A9-E42DFFE6093E}" sibTransId="{36FB5121-1564-40CB-B4D4-C4B5BE2ED9AD}"/>
    <dgm:cxn modelId="{7A69BDC8-25B5-454A-A454-F9EC6A5DFBA1}" type="presOf" srcId="{2B6ABE50-075D-4BED-984E-705F58EF594C}" destId="{6111657D-DA5E-479C-836E-71F7351D96F1}" srcOrd="0" destOrd="0" presId="urn:microsoft.com/office/officeart/2005/8/layout/orgChart1"/>
    <dgm:cxn modelId="{E3D7C8D4-92EC-4EC1-8054-697F2F563C13}" type="presOf" srcId="{F6873C3A-7322-4CE1-99DF-A1FBEFD66043}" destId="{4E1003E4-B8AB-49B6-8CC1-3EEC04668CC0}" srcOrd="1" destOrd="0" presId="urn:microsoft.com/office/officeart/2005/8/layout/orgChart1"/>
    <dgm:cxn modelId="{17BD66D5-5EDB-40A9-B5E1-0DFBAF62C89F}" type="presOf" srcId="{C93DAB4E-1BAC-43F1-85D6-64A846BDA91C}" destId="{F11B36C5-0543-4835-B370-3FDDAB431DA6}" srcOrd="0" destOrd="0" presId="urn:microsoft.com/office/officeart/2005/8/layout/orgChart1"/>
    <dgm:cxn modelId="{16DA60D6-C7D6-4618-9C2D-98CC31E7109C}" type="presOf" srcId="{1C7BAA8A-3520-497D-BD4B-67820847428B}" destId="{1B3A30B8-A9D9-4E96-8155-54AFFEDCF6CA}" srcOrd="1" destOrd="0" presId="urn:microsoft.com/office/officeart/2005/8/layout/orgChart1"/>
    <dgm:cxn modelId="{7B16D9D6-7C92-4A24-8DC8-96B464ED55E0}" type="presOf" srcId="{141159F0-F6AF-4EF0-9BB2-3034C97D0083}" destId="{4CC81791-92C6-4985-8142-AD97D3D30529}" srcOrd="0" destOrd="0" presId="urn:microsoft.com/office/officeart/2005/8/layout/orgChart1"/>
    <dgm:cxn modelId="{448559D9-54A4-49EC-ADCF-C4DFF46F7210}" type="presOf" srcId="{672C6269-F884-4E7D-B6FA-1A02ED1BB8AA}" destId="{42559014-2EB8-4C61-A945-D1CCA7D5EC25}" srcOrd="0" destOrd="0" presId="urn:microsoft.com/office/officeart/2005/8/layout/orgChart1"/>
    <dgm:cxn modelId="{73D7ACDB-FB45-436A-A23D-8971D0525762}" type="presOf" srcId="{4D0EECF3-0488-4DFE-B1C6-AD88BA4D0D01}" destId="{656F476A-BC0E-4249-9831-4698E2CB1DD2}" srcOrd="0" destOrd="0" presId="urn:microsoft.com/office/officeart/2005/8/layout/orgChart1"/>
    <dgm:cxn modelId="{211297E0-B0AD-45FA-9C2D-A12124CC00D0}" type="presOf" srcId="{C737DBB2-9352-4A1F-909A-23AA5B32F2CF}" destId="{7090EF43-0309-486D-9851-2F6A3BD42F53}" srcOrd="0" destOrd="0" presId="urn:microsoft.com/office/officeart/2005/8/layout/orgChart1"/>
    <dgm:cxn modelId="{57896DE3-A226-4728-B272-D49150D4021F}" type="presOf" srcId="{CC0E3EB1-758D-4E13-986D-F43884CAB134}" destId="{134A95FC-F9F4-491A-94E5-AB131F0E7FF3}" srcOrd="1" destOrd="0" presId="urn:microsoft.com/office/officeart/2005/8/layout/orgChart1"/>
    <dgm:cxn modelId="{D112E3E3-3D92-4FC5-8752-8A9DA23CAD97}" srcId="{09E073FD-6216-4E46-960E-7DC78F6041FE}" destId="{2AB4DCF6-C0C4-485F-89BF-0588F83E35C6}" srcOrd="1" destOrd="0" parTransId="{236C1696-AC5A-4CC4-8CA1-BBA02D32B1E7}" sibTransId="{A46CDFDE-5DDD-4B7E-8899-CB5370B045C3}"/>
    <dgm:cxn modelId="{630F64E4-179A-4F84-A18E-925AFDF16CD8}" type="presOf" srcId="{45F60628-8600-4FBB-B3A3-1393974FDB4C}" destId="{67573E25-3420-4073-8F43-F43FED51E548}" srcOrd="1" destOrd="0" presId="urn:microsoft.com/office/officeart/2005/8/layout/orgChart1"/>
    <dgm:cxn modelId="{3F7348E4-AFF5-4D14-8DE9-700E5439960C}" type="presOf" srcId="{0B0E9DBC-E5AD-48EC-817D-68BD5ACCEF04}" destId="{495BEB5E-9421-4E38-913A-C4382E83F913}" srcOrd="1" destOrd="0" presId="urn:microsoft.com/office/officeart/2005/8/layout/orgChart1"/>
    <dgm:cxn modelId="{1C1F13E6-5A45-4B15-9AA5-1CFA1E9CC92E}" type="presOf" srcId="{66424E27-42EE-481E-AAEC-7A3D079136BE}" destId="{6638EFD8-1AE9-4F21-B781-009C9F7FF0D2}" srcOrd="0" destOrd="0" presId="urn:microsoft.com/office/officeart/2005/8/layout/orgChart1"/>
    <dgm:cxn modelId="{94BB18E6-E240-4C83-86C7-57713C26F081}" srcId="{CFE98DDE-FDB6-4E7B-A34E-B14BE5A48398}" destId="{45F60628-8600-4FBB-B3A3-1393974FDB4C}" srcOrd="0" destOrd="0" parTransId="{141159F0-F6AF-4EF0-9BB2-3034C97D0083}" sibTransId="{995B2918-D6F8-458A-8DB6-3D3C932CF1B6}"/>
    <dgm:cxn modelId="{A59877E6-0345-4B06-B6D5-C1E142C78B45}" srcId="{5E34977A-79C4-4E84-BAFB-59747FDF3F8F}" destId="{EC9A23CD-A48D-4ED9-B478-7FB4FFF66B04}" srcOrd="1" destOrd="0" parTransId="{9953FD41-4BCF-4A3B-A8C6-ABF9F5D5709B}" sibTransId="{66917B06-3BB6-4828-B6BE-A19B30561003}"/>
    <dgm:cxn modelId="{C7077FE8-BD5B-414A-822F-817EB4A1A85A}" type="presOf" srcId="{EC9A23CD-A48D-4ED9-B478-7FB4FFF66B04}" destId="{ABC41ABD-0BCC-4DBC-A467-14ED47A7673A}" srcOrd="0" destOrd="0" presId="urn:microsoft.com/office/officeart/2005/8/layout/orgChart1"/>
    <dgm:cxn modelId="{8208F8EE-529F-4733-9527-B285115AB436}" type="presOf" srcId="{6A368E1E-9B38-450E-92AD-C61A21D36456}" destId="{2DAD62C2-8589-4829-AA8B-199ABC77E06C}" srcOrd="1" destOrd="0" presId="urn:microsoft.com/office/officeart/2005/8/layout/orgChart1"/>
    <dgm:cxn modelId="{1A13B5F0-DDE9-49A0-AA91-A6B6C28927A6}" type="presOf" srcId="{53D0EA2E-E6B5-43BE-BE25-B7C87985E463}" destId="{F1E775EF-46BD-4CA2-A30A-58BB7C56EE90}" srcOrd="0" destOrd="0" presId="urn:microsoft.com/office/officeart/2005/8/layout/orgChart1"/>
    <dgm:cxn modelId="{9C9A29F2-AE2C-4B2B-8DEB-92A473D81461}" type="presOf" srcId="{A3795131-DF99-4791-902C-A44D6D9566FB}" destId="{54B42345-02F1-4E1E-A74A-3CA42B834EC1}" srcOrd="0" destOrd="0" presId="urn:microsoft.com/office/officeart/2005/8/layout/orgChart1"/>
    <dgm:cxn modelId="{EBB66FF2-89FD-4901-8A3D-FE451F51E101}" type="presOf" srcId="{84304917-10FE-40A4-9467-6716CFDFB1D3}" destId="{2866AA66-F0C6-40E2-B08E-2AC643B7B721}" srcOrd="0" destOrd="0" presId="urn:microsoft.com/office/officeart/2005/8/layout/orgChart1"/>
    <dgm:cxn modelId="{FFA782F2-9A68-411D-9D43-C9DC71979FC9}" type="presOf" srcId="{6A368E1E-9B38-450E-92AD-C61A21D36456}" destId="{DCA628BD-0139-4822-A45B-AEDAAAE6252A}" srcOrd="0" destOrd="0" presId="urn:microsoft.com/office/officeart/2005/8/layout/orgChart1"/>
    <dgm:cxn modelId="{D48462F7-80C6-46F8-9D37-2C6D663318E0}" type="presOf" srcId="{CFE98DDE-FDB6-4E7B-A34E-B14BE5A48398}" destId="{A447B636-9842-4DE3-B900-78576E63FC84}" srcOrd="0" destOrd="0" presId="urn:microsoft.com/office/officeart/2005/8/layout/orgChart1"/>
    <dgm:cxn modelId="{0C6BE4F8-7343-413F-BD9C-02F023B349E7}" type="presOf" srcId="{2AB4DCF6-C0C4-485F-89BF-0588F83E35C6}" destId="{A7C5D6B7-3074-45DB-B424-F0420E8C649F}" srcOrd="0" destOrd="0" presId="urn:microsoft.com/office/officeart/2005/8/layout/orgChart1"/>
    <dgm:cxn modelId="{758D40F9-8658-4E09-9003-95251C74AD50}" type="presOf" srcId="{BC63E653-5CF9-4559-A4FA-BAE1243A3061}" destId="{782FE081-676F-43C0-949B-63DEA0BC4AA9}" srcOrd="0" destOrd="0" presId="urn:microsoft.com/office/officeart/2005/8/layout/orgChart1"/>
    <dgm:cxn modelId="{7B2467FA-E3AE-4820-8FBE-2A88FA7C0A2D}" srcId="{09E073FD-6216-4E46-960E-7DC78F6041FE}" destId="{F6873C3A-7322-4CE1-99DF-A1FBEFD66043}" srcOrd="2" destOrd="0" parTransId="{8F05BFF6-CCB9-4A42-81CD-F4F0B8502DBC}" sibTransId="{B95F8F8E-E419-4D45-B33B-6C1B38B85DA1}"/>
    <dgm:cxn modelId="{B74309FB-1804-485F-A3A7-2ACF41603534}" srcId="{D7DAC85E-C983-4CC0-864A-28975B597050}" destId="{EBC9258B-8D65-4611-A5FE-1E8411AD1F1C}" srcOrd="0" destOrd="0" parTransId="{189A3753-29AE-43E7-9DE8-DA7839467255}" sibTransId="{CFB0A771-EF22-494B-AD8F-41CE2CD4C8B5}"/>
    <dgm:cxn modelId="{8D9E85FB-0EB3-4641-810E-8DED385F9CF2}" type="presOf" srcId="{EBC9258B-8D65-4611-A5FE-1E8411AD1F1C}" destId="{9DEF69FB-901F-43B7-AD87-274134E5E9FF}" srcOrd="1" destOrd="0" presId="urn:microsoft.com/office/officeart/2005/8/layout/orgChart1"/>
    <dgm:cxn modelId="{5EA7F8FB-6A60-41F9-BE3A-BC80BA49C495}" type="presOf" srcId="{7450952F-D9A0-40B2-83C8-026F5748AAD7}" destId="{A76AA5B3-5E2D-4C4E-853D-2BF30B0FED9B}" srcOrd="0" destOrd="0" presId="urn:microsoft.com/office/officeart/2005/8/layout/orgChart1"/>
    <dgm:cxn modelId="{F2CADEFE-A86E-460D-A7E2-C4222DB4B7A8}" type="presOf" srcId="{C0F2C00A-8C6A-4C9F-A411-96C6F4E70F41}" destId="{674E3157-DF0B-4658-857A-8A5C115803E7}" srcOrd="0" destOrd="0" presId="urn:microsoft.com/office/officeart/2005/8/layout/orgChart1"/>
    <dgm:cxn modelId="{B132ABB4-D068-4CB5-B124-ECC9F5FF1456}" type="presParOf" srcId="{578A2883-F3BB-4493-A987-A58FE20C1A18}" destId="{A827E06C-04DE-4D62-B047-5153FCB76B4C}" srcOrd="0" destOrd="0" presId="urn:microsoft.com/office/officeart/2005/8/layout/orgChart1"/>
    <dgm:cxn modelId="{2A32071F-B47E-47B4-ADF4-67B435AFF9CD}" type="presParOf" srcId="{A827E06C-04DE-4D62-B047-5153FCB76B4C}" destId="{E9F24169-A334-471A-BC4B-035581FB3D02}" srcOrd="0" destOrd="0" presId="urn:microsoft.com/office/officeart/2005/8/layout/orgChart1"/>
    <dgm:cxn modelId="{77409D51-75DA-4177-AA37-ED61A7D7587C}" type="presParOf" srcId="{E9F24169-A334-471A-BC4B-035581FB3D02}" destId="{D0948003-F6DB-4728-9994-E5E5E1FC0EDE}" srcOrd="0" destOrd="0" presId="urn:microsoft.com/office/officeart/2005/8/layout/orgChart1"/>
    <dgm:cxn modelId="{F8D9DC88-64D1-44E8-8CBB-6B3792BD3C1F}" type="presParOf" srcId="{E9F24169-A334-471A-BC4B-035581FB3D02}" destId="{C50D9F6F-580A-4C79-8C14-2551E9FC0D05}" srcOrd="1" destOrd="0" presId="urn:microsoft.com/office/officeart/2005/8/layout/orgChart1"/>
    <dgm:cxn modelId="{729E805D-E02B-4500-98C5-54FF69CFA815}" type="presParOf" srcId="{A827E06C-04DE-4D62-B047-5153FCB76B4C}" destId="{2124C588-4203-4D78-AE07-98C4BEFBF914}" srcOrd="1" destOrd="0" presId="urn:microsoft.com/office/officeart/2005/8/layout/orgChart1"/>
    <dgm:cxn modelId="{78C0AA0B-CEE4-4145-8B63-2D362A6CCF94}" type="presParOf" srcId="{2124C588-4203-4D78-AE07-98C4BEFBF914}" destId="{2B14DA50-C543-45AC-A092-66E8100C4C62}" srcOrd="0" destOrd="0" presId="urn:microsoft.com/office/officeart/2005/8/layout/orgChart1"/>
    <dgm:cxn modelId="{45B097F0-819A-488B-A52E-7B4AA4735039}" type="presParOf" srcId="{2124C588-4203-4D78-AE07-98C4BEFBF914}" destId="{78A19FF3-6DE5-4689-AC5B-72F5F69A751E}" srcOrd="1" destOrd="0" presId="urn:microsoft.com/office/officeart/2005/8/layout/orgChart1"/>
    <dgm:cxn modelId="{73DCB5E6-04B3-4D8E-A5A5-9D4EF4A0EEC7}" type="presParOf" srcId="{78A19FF3-6DE5-4689-AC5B-72F5F69A751E}" destId="{5CE5DFFD-EA02-46A4-908F-0744FBCA124A}" srcOrd="0" destOrd="0" presId="urn:microsoft.com/office/officeart/2005/8/layout/orgChart1"/>
    <dgm:cxn modelId="{9082C95A-F3DD-40E5-AFFB-F51FFAE43835}" type="presParOf" srcId="{5CE5DFFD-EA02-46A4-908F-0744FBCA124A}" destId="{E325ADF0-576A-4BF2-A805-7277BC7332C1}" srcOrd="0" destOrd="0" presId="urn:microsoft.com/office/officeart/2005/8/layout/orgChart1"/>
    <dgm:cxn modelId="{AA4B5310-9686-4155-A05C-7AF67BE52D91}" type="presParOf" srcId="{5CE5DFFD-EA02-46A4-908F-0744FBCA124A}" destId="{495BEB5E-9421-4E38-913A-C4382E83F913}" srcOrd="1" destOrd="0" presId="urn:microsoft.com/office/officeart/2005/8/layout/orgChart1"/>
    <dgm:cxn modelId="{8AF1BFBF-40D5-4DE4-A01F-C299C45A4261}" type="presParOf" srcId="{78A19FF3-6DE5-4689-AC5B-72F5F69A751E}" destId="{10CF0BC8-DAA5-4F96-964E-60867A9C341E}" srcOrd="1" destOrd="0" presId="urn:microsoft.com/office/officeart/2005/8/layout/orgChart1"/>
    <dgm:cxn modelId="{42BAC5C5-43EF-4118-A4AA-86B7B4DE9D35}" type="presParOf" srcId="{10CF0BC8-DAA5-4F96-964E-60867A9C341E}" destId="{A599421D-8A03-44C2-9E57-2AC890F71CB7}" srcOrd="0" destOrd="0" presId="urn:microsoft.com/office/officeart/2005/8/layout/orgChart1"/>
    <dgm:cxn modelId="{5D38E87E-D82F-4AAE-A405-348D80B4AC78}" type="presParOf" srcId="{10CF0BC8-DAA5-4F96-964E-60867A9C341E}" destId="{7AC13041-B550-4E62-8968-770435C48589}" srcOrd="1" destOrd="0" presId="urn:microsoft.com/office/officeart/2005/8/layout/orgChart1"/>
    <dgm:cxn modelId="{FC1DBE03-38AA-49AE-A59A-7577E447B58E}" type="presParOf" srcId="{7AC13041-B550-4E62-8968-770435C48589}" destId="{106589AA-F1C7-4693-815A-9B25AE5150CD}" srcOrd="0" destOrd="0" presId="urn:microsoft.com/office/officeart/2005/8/layout/orgChart1"/>
    <dgm:cxn modelId="{4B51FFD7-16E5-482B-A487-ACE617C6DBC1}" type="presParOf" srcId="{106589AA-F1C7-4693-815A-9B25AE5150CD}" destId="{42559014-2EB8-4C61-A945-D1CCA7D5EC25}" srcOrd="0" destOrd="0" presId="urn:microsoft.com/office/officeart/2005/8/layout/orgChart1"/>
    <dgm:cxn modelId="{21F967DB-F8FD-444E-9A3D-6ED8714B25D8}" type="presParOf" srcId="{106589AA-F1C7-4693-815A-9B25AE5150CD}" destId="{B4D4B2D9-266E-4830-899B-02C6375A663A}" srcOrd="1" destOrd="0" presId="urn:microsoft.com/office/officeart/2005/8/layout/orgChart1"/>
    <dgm:cxn modelId="{B3B22372-5577-4D07-AB12-CC0B7FB1D158}" type="presParOf" srcId="{7AC13041-B550-4E62-8968-770435C48589}" destId="{C87649E6-56EC-4175-BBB5-CBA74EB15ACC}" srcOrd="1" destOrd="0" presId="urn:microsoft.com/office/officeart/2005/8/layout/orgChart1"/>
    <dgm:cxn modelId="{86A22448-DFF0-4E42-A40D-03D66CFBCB8A}" type="presParOf" srcId="{C87649E6-56EC-4175-BBB5-CBA74EB15ACC}" destId="{EDB6AC0D-C226-4AB7-8BAB-BC0FA575BBD3}" srcOrd="0" destOrd="0" presId="urn:microsoft.com/office/officeart/2005/8/layout/orgChart1"/>
    <dgm:cxn modelId="{01938412-38B6-42FC-94F8-3F7EE13D1A33}" type="presParOf" srcId="{C87649E6-56EC-4175-BBB5-CBA74EB15ACC}" destId="{48FFD892-05DC-406E-B1B0-2AF27936AE36}" srcOrd="1" destOrd="0" presId="urn:microsoft.com/office/officeart/2005/8/layout/orgChart1"/>
    <dgm:cxn modelId="{CEA7D577-059E-46BF-B0D9-B7FB36B13FC3}" type="presParOf" srcId="{48FFD892-05DC-406E-B1B0-2AF27936AE36}" destId="{5E3CAE91-0B45-47B4-897F-464C1F8A3968}" srcOrd="0" destOrd="0" presId="urn:microsoft.com/office/officeart/2005/8/layout/orgChart1"/>
    <dgm:cxn modelId="{1A0DC050-72B2-4F3E-A157-718F4DEFBCB8}" type="presParOf" srcId="{5E3CAE91-0B45-47B4-897F-464C1F8A3968}" destId="{08FBA9CB-46C4-421E-813E-292A7DE3340F}" srcOrd="0" destOrd="0" presId="urn:microsoft.com/office/officeart/2005/8/layout/orgChart1"/>
    <dgm:cxn modelId="{6F8043A9-CDCC-4ADB-BB82-EB359ABB228E}" type="presParOf" srcId="{5E3CAE91-0B45-47B4-897F-464C1F8A3968}" destId="{7A197A11-14C9-4FE5-B4A4-3FC993507BA7}" srcOrd="1" destOrd="0" presId="urn:microsoft.com/office/officeart/2005/8/layout/orgChart1"/>
    <dgm:cxn modelId="{E49B837A-B086-4B97-8996-06868BCDC263}" type="presParOf" srcId="{48FFD892-05DC-406E-B1B0-2AF27936AE36}" destId="{8B222077-BAEC-4F2E-8B87-06DA9BBE3223}" srcOrd="1" destOrd="0" presId="urn:microsoft.com/office/officeart/2005/8/layout/orgChart1"/>
    <dgm:cxn modelId="{3EF4DE14-AD1A-4E65-8C4A-0744C9119632}" type="presParOf" srcId="{8B222077-BAEC-4F2E-8B87-06DA9BBE3223}" destId="{E16E2940-3B91-4364-B3FD-1F5ABBBEBF7D}" srcOrd="0" destOrd="0" presId="urn:microsoft.com/office/officeart/2005/8/layout/orgChart1"/>
    <dgm:cxn modelId="{01C1F18A-598B-4800-A36B-659FED4963E9}" type="presParOf" srcId="{8B222077-BAEC-4F2E-8B87-06DA9BBE3223}" destId="{353687B4-D151-4C5C-8D8B-6874D782C589}" srcOrd="1" destOrd="0" presId="urn:microsoft.com/office/officeart/2005/8/layout/orgChart1"/>
    <dgm:cxn modelId="{33A9F9EF-4857-4935-9CE2-C904CF51C42D}" type="presParOf" srcId="{353687B4-D151-4C5C-8D8B-6874D782C589}" destId="{007F90F5-5F06-4B91-B057-160E5CB9CC21}" srcOrd="0" destOrd="0" presId="urn:microsoft.com/office/officeart/2005/8/layout/orgChart1"/>
    <dgm:cxn modelId="{44D5903C-9372-455A-A93A-8B37A42D383D}" type="presParOf" srcId="{007F90F5-5F06-4B91-B057-160E5CB9CC21}" destId="{BE0C7A95-12F0-4F22-BFC2-E7257E148D00}" srcOrd="0" destOrd="0" presId="urn:microsoft.com/office/officeart/2005/8/layout/orgChart1"/>
    <dgm:cxn modelId="{47E61237-83B9-412B-8D41-89A0A0A346B6}" type="presParOf" srcId="{007F90F5-5F06-4B91-B057-160E5CB9CC21}" destId="{1B3A30B8-A9D9-4E96-8155-54AFFEDCF6CA}" srcOrd="1" destOrd="0" presId="urn:microsoft.com/office/officeart/2005/8/layout/orgChart1"/>
    <dgm:cxn modelId="{22AA2720-45CA-47B8-9535-0EAD9A927A88}" type="presParOf" srcId="{353687B4-D151-4C5C-8D8B-6874D782C589}" destId="{EB6E94CE-6DF4-4B4D-826A-006CA5318BC3}" srcOrd="1" destOrd="0" presId="urn:microsoft.com/office/officeart/2005/8/layout/orgChart1"/>
    <dgm:cxn modelId="{B4E65141-B436-4B11-979A-97D1AC491278}" type="presParOf" srcId="{EB6E94CE-6DF4-4B4D-826A-006CA5318BC3}" destId="{674E3157-DF0B-4658-857A-8A5C115803E7}" srcOrd="0" destOrd="0" presId="urn:microsoft.com/office/officeart/2005/8/layout/orgChart1"/>
    <dgm:cxn modelId="{418E6176-0756-4CDA-92DB-EFDFF3F26FF1}" type="presParOf" srcId="{EB6E94CE-6DF4-4B4D-826A-006CA5318BC3}" destId="{200427D6-9E03-47EF-BA31-FDF4980C1257}" srcOrd="1" destOrd="0" presId="urn:microsoft.com/office/officeart/2005/8/layout/orgChart1"/>
    <dgm:cxn modelId="{BC4B2287-C8DE-46C9-909E-EE09D7876120}" type="presParOf" srcId="{200427D6-9E03-47EF-BA31-FDF4980C1257}" destId="{BA108A86-D459-4269-8E70-0A80E393BB85}" srcOrd="0" destOrd="0" presId="urn:microsoft.com/office/officeart/2005/8/layout/orgChart1"/>
    <dgm:cxn modelId="{E909F6B1-D5A8-4304-ACF4-3BB7256089EA}" type="presParOf" srcId="{BA108A86-D459-4269-8E70-0A80E393BB85}" destId="{656F476A-BC0E-4249-9831-4698E2CB1DD2}" srcOrd="0" destOrd="0" presId="urn:microsoft.com/office/officeart/2005/8/layout/orgChart1"/>
    <dgm:cxn modelId="{2E84466F-19CA-43E2-AC0B-47A96D3CDE62}" type="presParOf" srcId="{BA108A86-D459-4269-8E70-0A80E393BB85}" destId="{0ACE73BE-8918-4F6A-B041-802FC888180A}" srcOrd="1" destOrd="0" presId="urn:microsoft.com/office/officeart/2005/8/layout/orgChart1"/>
    <dgm:cxn modelId="{395DE85C-85DC-4CC6-8E52-6790A1B1AC96}" type="presParOf" srcId="{200427D6-9E03-47EF-BA31-FDF4980C1257}" destId="{E6C94FC9-6453-419D-90A5-A9D5CD7FA04D}" srcOrd="1" destOrd="0" presId="urn:microsoft.com/office/officeart/2005/8/layout/orgChart1"/>
    <dgm:cxn modelId="{1AB5B46C-B4FD-4DB8-9A0E-A539163AADC6}" type="presParOf" srcId="{200427D6-9E03-47EF-BA31-FDF4980C1257}" destId="{CAA4F2A4-3E6B-4F0D-A424-804C57E1EA94}" srcOrd="2" destOrd="0" presId="urn:microsoft.com/office/officeart/2005/8/layout/orgChart1"/>
    <dgm:cxn modelId="{A54B2166-1F3F-4B58-8530-AB6CB59B0FE7}" type="presParOf" srcId="{353687B4-D151-4C5C-8D8B-6874D782C589}" destId="{1685D3A0-ADA5-451F-9F6C-93E6ACA7A603}" srcOrd="2" destOrd="0" presId="urn:microsoft.com/office/officeart/2005/8/layout/orgChart1"/>
    <dgm:cxn modelId="{57D69460-0F5C-490F-AB2E-C43D0C3ACB02}" type="presParOf" srcId="{48FFD892-05DC-406E-B1B0-2AF27936AE36}" destId="{E991F203-0B37-430B-9C16-6964A37DB093}" srcOrd="2" destOrd="0" presId="urn:microsoft.com/office/officeart/2005/8/layout/orgChart1"/>
    <dgm:cxn modelId="{B6518EE7-86C7-4988-B4E6-F16BF262C83A}" type="presParOf" srcId="{C87649E6-56EC-4175-BBB5-CBA74EB15ACC}" destId="{CCD4B56A-CBCE-4A55-975E-C24D85215684}" srcOrd="2" destOrd="0" presId="urn:microsoft.com/office/officeart/2005/8/layout/orgChart1"/>
    <dgm:cxn modelId="{36AD8E6C-73F2-4C41-AE99-2D5AA7BF6443}" type="presParOf" srcId="{C87649E6-56EC-4175-BBB5-CBA74EB15ACC}" destId="{BABDDAB4-1BBC-4B07-9B80-29B4FDCD7297}" srcOrd="3" destOrd="0" presId="urn:microsoft.com/office/officeart/2005/8/layout/orgChart1"/>
    <dgm:cxn modelId="{0FAF6BF2-C679-4D9E-9BAF-64A6CBF099FD}" type="presParOf" srcId="{BABDDAB4-1BBC-4B07-9B80-29B4FDCD7297}" destId="{211882D2-079D-4719-9F52-E9A61C48B279}" srcOrd="0" destOrd="0" presId="urn:microsoft.com/office/officeart/2005/8/layout/orgChart1"/>
    <dgm:cxn modelId="{6219B928-10BC-4C41-8B7F-ED76D52824CC}" type="presParOf" srcId="{211882D2-079D-4719-9F52-E9A61C48B279}" destId="{E3919D5B-05B6-4632-9932-B25DFAE0ACE7}" srcOrd="0" destOrd="0" presId="urn:microsoft.com/office/officeart/2005/8/layout/orgChart1"/>
    <dgm:cxn modelId="{9793CC6E-D596-43B6-90C0-551597FBEC85}" type="presParOf" srcId="{211882D2-079D-4719-9F52-E9A61C48B279}" destId="{CDA542FE-B501-4B75-B925-3F3EAC1CF58C}" srcOrd="1" destOrd="0" presId="urn:microsoft.com/office/officeart/2005/8/layout/orgChart1"/>
    <dgm:cxn modelId="{A7E4F435-F011-4323-9CDE-2518DC29E221}" type="presParOf" srcId="{BABDDAB4-1BBC-4B07-9B80-29B4FDCD7297}" destId="{45074E32-A134-430A-B559-FEA7BBC82F41}" srcOrd="1" destOrd="0" presId="urn:microsoft.com/office/officeart/2005/8/layout/orgChart1"/>
    <dgm:cxn modelId="{BDB1E9CD-D7A4-4AF4-96BE-ED62DEDF6480}" type="presParOf" srcId="{45074E32-A134-430A-B559-FEA7BBC82F41}" destId="{DA780AFC-3031-415F-84CF-9E8D4EC69074}" srcOrd="0" destOrd="0" presId="urn:microsoft.com/office/officeart/2005/8/layout/orgChart1"/>
    <dgm:cxn modelId="{B9AB8BCE-2914-4283-8DA1-9770A0887656}" type="presParOf" srcId="{45074E32-A134-430A-B559-FEA7BBC82F41}" destId="{FCE44589-8485-471B-95EA-2F1EEB7E943C}" srcOrd="1" destOrd="0" presId="urn:microsoft.com/office/officeart/2005/8/layout/orgChart1"/>
    <dgm:cxn modelId="{BEEE8EDA-C0CC-4FA6-AAE4-1EE884A78E8A}" type="presParOf" srcId="{FCE44589-8485-471B-95EA-2F1EEB7E943C}" destId="{21C13BF7-25AB-4C4E-9952-4EA9D0F7C8F9}" srcOrd="0" destOrd="0" presId="urn:microsoft.com/office/officeart/2005/8/layout/orgChart1"/>
    <dgm:cxn modelId="{3BFD98BE-8B15-4582-9CF7-F82CDD2BBA47}" type="presParOf" srcId="{21C13BF7-25AB-4C4E-9952-4EA9D0F7C8F9}" destId="{30C5EE31-3115-4163-AC6B-DE859C32B962}" srcOrd="0" destOrd="0" presId="urn:microsoft.com/office/officeart/2005/8/layout/orgChart1"/>
    <dgm:cxn modelId="{A0DD79DA-7EFB-473C-8B37-BFBFF90D262D}" type="presParOf" srcId="{21C13BF7-25AB-4C4E-9952-4EA9D0F7C8F9}" destId="{F6032E30-97B3-45A0-B6FE-FEE0CA2FE593}" srcOrd="1" destOrd="0" presId="urn:microsoft.com/office/officeart/2005/8/layout/orgChart1"/>
    <dgm:cxn modelId="{F01652D0-6E13-40C0-9AF6-8DDFDF6B45B4}" type="presParOf" srcId="{FCE44589-8485-471B-95EA-2F1EEB7E943C}" destId="{55BADEBD-D18B-45F4-A18E-355A20581C38}" srcOrd="1" destOrd="0" presId="urn:microsoft.com/office/officeart/2005/8/layout/orgChart1"/>
    <dgm:cxn modelId="{90A590C4-94E2-40D1-BE7A-E41556E941EB}" type="presParOf" srcId="{FCE44589-8485-471B-95EA-2F1EEB7E943C}" destId="{3876A576-152B-4BA0-BF9C-5B6B432D92B6}" srcOrd="2" destOrd="0" presId="urn:microsoft.com/office/officeart/2005/8/layout/orgChart1"/>
    <dgm:cxn modelId="{A688D4C4-43C0-42F2-989D-C8BFBE997697}" type="presParOf" srcId="{45074E32-A134-430A-B559-FEA7BBC82F41}" destId="{3EB31F75-2364-48CA-BEA4-632C669B7463}" srcOrd="2" destOrd="0" presId="urn:microsoft.com/office/officeart/2005/8/layout/orgChart1"/>
    <dgm:cxn modelId="{D8A22C5D-B2EF-4DD0-9751-B2B94759CFBB}" type="presParOf" srcId="{45074E32-A134-430A-B559-FEA7BBC82F41}" destId="{FEAA85C0-EFBE-4267-991C-891A40B152E6}" srcOrd="3" destOrd="0" presId="urn:microsoft.com/office/officeart/2005/8/layout/orgChart1"/>
    <dgm:cxn modelId="{FD4C4759-9A3A-4F76-8205-3ECEA93C56F4}" type="presParOf" srcId="{FEAA85C0-EFBE-4267-991C-891A40B152E6}" destId="{B392FB39-39C7-4E57-AD5C-CD028F908356}" srcOrd="0" destOrd="0" presId="urn:microsoft.com/office/officeart/2005/8/layout/orgChart1"/>
    <dgm:cxn modelId="{9BC9AEB1-BAE2-4323-85EB-7ACFE835C83A}" type="presParOf" srcId="{B392FB39-39C7-4E57-AD5C-CD028F908356}" destId="{F1E775EF-46BD-4CA2-A30A-58BB7C56EE90}" srcOrd="0" destOrd="0" presId="urn:microsoft.com/office/officeart/2005/8/layout/orgChart1"/>
    <dgm:cxn modelId="{74CEA3B0-4F72-43E8-9617-C740A8A46AC9}" type="presParOf" srcId="{B392FB39-39C7-4E57-AD5C-CD028F908356}" destId="{B402E4B3-B286-4027-B684-F082E0A7A611}" srcOrd="1" destOrd="0" presId="urn:microsoft.com/office/officeart/2005/8/layout/orgChart1"/>
    <dgm:cxn modelId="{31C6DB60-DC6D-4761-8AF7-7C6C486F2A07}" type="presParOf" srcId="{FEAA85C0-EFBE-4267-991C-891A40B152E6}" destId="{A78C269E-ED2C-4636-ADA0-449F3D2E6218}" srcOrd="1" destOrd="0" presId="urn:microsoft.com/office/officeart/2005/8/layout/orgChart1"/>
    <dgm:cxn modelId="{DCD30D13-E357-405F-9A78-66D8404F1DCB}" type="presParOf" srcId="{FEAA85C0-EFBE-4267-991C-891A40B152E6}" destId="{7E347713-F855-42E9-8F61-287C5D52FD2D}" srcOrd="2" destOrd="0" presId="urn:microsoft.com/office/officeart/2005/8/layout/orgChart1"/>
    <dgm:cxn modelId="{D1418A1A-6DAB-4C1A-896A-83702B77FD9C}" type="presParOf" srcId="{BABDDAB4-1BBC-4B07-9B80-29B4FDCD7297}" destId="{879E9AFA-0FB8-4595-8A4D-71D52F0B06CF}" srcOrd="2" destOrd="0" presId="urn:microsoft.com/office/officeart/2005/8/layout/orgChart1"/>
    <dgm:cxn modelId="{53EA6055-9C8D-4EB0-8E96-5D092B2018B2}" type="presParOf" srcId="{C87649E6-56EC-4175-BBB5-CBA74EB15ACC}" destId="{CB9971AC-D588-4732-8362-E04A163BD468}" srcOrd="4" destOrd="0" presId="urn:microsoft.com/office/officeart/2005/8/layout/orgChart1"/>
    <dgm:cxn modelId="{52336504-030D-422D-B905-FE9076812203}" type="presParOf" srcId="{C87649E6-56EC-4175-BBB5-CBA74EB15ACC}" destId="{3683D7B5-C9D7-4717-A430-449B1FAD5CB7}" srcOrd="5" destOrd="0" presId="urn:microsoft.com/office/officeart/2005/8/layout/orgChart1"/>
    <dgm:cxn modelId="{64D2F057-057C-4D15-A9F5-4F704A132869}" type="presParOf" srcId="{3683D7B5-C9D7-4717-A430-449B1FAD5CB7}" destId="{2E4783CD-C0B8-45B8-B2BA-067BEC4C41FB}" srcOrd="0" destOrd="0" presId="urn:microsoft.com/office/officeart/2005/8/layout/orgChart1"/>
    <dgm:cxn modelId="{2D84ECC6-3733-4A7F-B7C3-435DD42276C7}" type="presParOf" srcId="{2E4783CD-C0B8-45B8-B2BA-067BEC4C41FB}" destId="{7A4BC8F6-3A0D-41A1-9221-4074886A294C}" srcOrd="0" destOrd="0" presId="urn:microsoft.com/office/officeart/2005/8/layout/orgChart1"/>
    <dgm:cxn modelId="{C2D739BB-F29D-42AB-BD10-6C2FD1EBB65F}" type="presParOf" srcId="{2E4783CD-C0B8-45B8-B2BA-067BEC4C41FB}" destId="{7583DE13-0274-45A4-8D28-0EC58E04DCBE}" srcOrd="1" destOrd="0" presId="urn:microsoft.com/office/officeart/2005/8/layout/orgChart1"/>
    <dgm:cxn modelId="{E4BE6B76-4228-4354-BC2F-41DAF57C42EE}" type="presParOf" srcId="{3683D7B5-C9D7-4717-A430-449B1FAD5CB7}" destId="{36C3D0C2-FBE0-4608-9F6B-D809424C0AE0}" srcOrd="1" destOrd="0" presId="urn:microsoft.com/office/officeart/2005/8/layout/orgChart1"/>
    <dgm:cxn modelId="{F3A265D2-6BE9-422F-A00D-122F47907B7F}" type="presParOf" srcId="{3683D7B5-C9D7-4717-A430-449B1FAD5CB7}" destId="{1E81C932-4DBA-479D-A4CC-A4E678B1E73A}" srcOrd="2" destOrd="0" presId="urn:microsoft.com/office/officeart/2005/8/layout/orgChart1"/>
    <dgm:cxn modelId="{F7B03F80-4483-41A3-AF08-010C38301ED1}" type="presParOf" srcId="{7AC13041-B550-4E62-8968-770435C48589}" destId="{4E82728C-5F1B-40FC-88F2-2451BD5FC37C}" srcOrd="2" destOrd="0" presId="urn:microsoft.com/office/officeart/2005/8/layout/orgChart1"/>
    <dgm:cxn modelId="{C6B69D4F-199C-4357-8D05-EF437589A5E8}" type="presParOf" srcId="{78A19FF3-6DE5-4689-AC5B-72F5F69A751E}" destId="{8FCEC169-A76C-4520-BDAD-B0F28493DC46}" srcOrd="2" destOrd="0" presId="urn:microsoft.com/office/officeart/2005/8/layout/orgChart1"/>
    <dgm:cxn modelId="{912024BC-09AA-4F04-B76D-8BDCD8FB816B}" type="presParOf" srcId="{2124C588-4203-4D78-AE07-98C4BEFBF914}" destId="{67BC46FB-068A-45CE-B40F-F42ADC50F5B8}" srcOrd="2" destOrd="0" presId="urn:microsoft.com/office/officeart/2005/8/layout/orgChart1"/>
    <dgm:cxn modelId="{0CD0BC86-931A-4242-996B-93F836706E5E}" type="presParOf" srcId="{2124C588-4203-4D78-AE07-98C4BEFBF914}" destId="{A486C8A8-9D9D-4BA6-9EA7-37399D41B75F}" srcOrd="3" destOrd="0" presId="urn:microsoft.com/office/officeart/2005/8/layout/orgChart1"/>
    <dgm:cxn modelId="{DF29CB31-E589-4550-BFD9-35ED21BBE0CD}" type="presParOf" srcId="{A486C8A8-9D9D-4BA6-9EA7-37399D41B75F}" destId="{E216E062-A8CC-4AA3-91DD-4E2BAC6FD4BE}" srcOrd="0" destOrd="0" presId="urn:microsoft.com/office/officeart/2005/8/layout/orgChart1"/>
    <dgm:cxn modelId="{9DD995E5-772F-405D-BF55-C97F41963459}" type="presParOf" srcId="{E216E062-A8CC-4AA3-91DD-4E2BAC6FD4BE}" destId="{ABC41ABD-0BCC-4DBC-A467-14ED47A7673A}" srcOrd="0" destOrd="0" presId="urn:microsoft.com/office/officeart/2005/8/layout/orgChart1"/>
    <dgm:cxn modelId="{45B2B035-9BBF-47DD-A71D-B262327C3623}" type="presParOf" srcId="{E216E062-A8CC-4AA3-91DD-4E2BAC6FD4BE}" destId="{9929C5A5-DE46-47CE-B856-BCD33F4A4679}" srcOrd="1" destOrd="0" presId="urn:microsoft.com/office/officeart/2005/8/layout/orgChart1"/>
    <dgm:cxn modelId="{4982555F-2686-4DD5-BB78-A39DEE056732}" type="presParOf" srcId="{A486C8A8-9D9D-4BA6-9EA7-37399D41B75F}" destId="{C1B3BE1E-9692-4790-BD0A-89B20C6A5335}" srcOrd="1" destOrd="0" presId="urn:microsoft.com/office/officeart/2005/8/layout/orgChart1"/>
    <dgm:cxn modelId="{4F8A124C-4AC8-4702-B698-B2E878EE7867}" type="presParOf" srcId="{C1B3BE1E-9692-4790-BD0A-89B20C6A5335}" destId="{2866AA66-F0C6-40E2-B08E-2AC643B7B721}" srcOrd="0" destOrd="0" presId="urn:microsoft.com/office/officeart/2005/8/layout/orgChart1"/>
    <dgm:cxn modelId="{BA00E073-76C0-4009-ABC7-00E3232775BD}" type="presParOf" srcId="{C1B3BE1E-9692-4790-BD0A-89B20C6A5335}" destId="{93B4AF29-A363-43AF-B583-F9A5069C7592}" srcOrd="1" destOrd="0" presId="urn:microsoft.com/office/officeart/2005/8/layout/orgChart1"/>
    <dgm:cxn modelId="{E93B09DC-AE8E-497A-A9E3-38642F67CD0E}" type="presParOf" srcId="{93B4AF29-A363-43AF-B583-F9A5069C7592}" destId="{034DF964-0EF6-4324-8C8D-648DE5A18BF7}" srcOrd="0" destOrd="0" presId="urn:microsoft.com/office/officeart/2005/8/layout/orgChart1"/>
    <dgm:cxn modelId="{6F83AE1D-F3E5-41B1-9D6C-26CA8014DF5C}" type="presParOf" srcId="{034DF964-0EF6-4324-8C8D-648DE5A18BF7}" destId="{A2EC8E2F-B69E-4AC1-AD4A-3AEB8B82B4B3}" srcOrd="0" destOrd="0" presId="urn:microsoft.com/office/officeart/2005/8/layout/orgChart1"/>
    <dgm:cxn modelId="{9AFD837A-C834-43CE-8891-515E2E0FAAD8}" type="presParOf" srcId="{034DF964-0EF6-4324-8C8D-648DE5A18BF7}" destId="{134A95FC-F9F4-491A-94E5-AB131F0E7FF3}" srcOrd="1" destOrd="0" presId="urn:microsoft.com/office/officeart/2005/8/layout/orgChart1"/>
    <dgm:cxn modelId="{CC0400B8-1673-420B-9204-29A9E7E52A2E}" type="presParOf" srcId="{93B4AF29-A363-43AF-B583-F9A5069C7592}" destId="{FEE9B1E2-3583-483C-BF80-780B2F9B9AC3}" srcOrd="1" destOrd="0" presId="urn:microsoft.com/office/officeart/2005/8/layout/orgChart1"/>
    <dgm:cxn modelId="{C96A01C1-8016-4C79-9066-09CDC3BFD9D7}" type="presParOf" srcId="{FEE9B1E2-3583-483C-BF80-780B2F9B9AC3}" destId="{86B84451-CF6E-4FB4-825F-A88C51378C99}" srcOrd="0" destOrd="0" presId="urn:microsoft.com/office/officeart/2005/8/layout/orgChart1"/>
    <dgm:cxn modelId="{5F13C143-B7B5-4306-A4EC-465B46AC8254}" type="presParOf" srcId="{FEE9B1E2-3583-483C-BF80-780B2F9B9AC3}" destId="{869C13BC-EE00-4E3B-AC37-93762116DBF9}" srcOrd="1" destOrd="0" presId="urn:microsoft.com/office/officeart/2005/8/layout/orgChart1"/>
    <dgm:cxn modelId="{92872E5E-466B-4726-BE6E-3AAF1B61502A}" type="presParOf" srcId="{869C13BC-EE00-4E3B-AC37-93762116DBF9}" destId="{B6AE18EA-47F3-403E-AC3C-F69CA097504D}" srcOrd="0" destOrd="0" presId="urn:microsoft.com/office/officeart/2005/8/layout/orgChart1"/>
    <dgm:cxn modelId="{F76DFD5D-499F-4A61-BE1A-E96DDEE625B9}" type="presParOf" srcId="{B6AE18EA-47F3-403E-AC3C-F69CA097504D}" destId="{60734BC3-F64D-473D-8D37-2924D5B4395F}" srcOrd="0" destOrd="0" presId="urn:microsoft.com/office/officeart/2005/8/layout/orgChart1"/>
    <dgm:cxn modelId="{63017BF2-4B01-4CEB-855B-FF63E9CD0C3A}" type="presParOf" srcId="{B6AE18EA-47F3-403E-AC3C-F69CA097504D}" destId="{1F389447-5FC6-4633-A824-0B379920AD1B}" srcOrd="1" destOrd="0" presId="urn:microsoft.com/office/officeart/2005/8/layout/orgChart1"/>
    <dgm:cxn modelId="{D24B561C-DF4C-4A86-BEB2-389ACDFFE8E8}" type="presParOf" srcId="{869C13BC-EE00-4E3B-AC37-93762116DBF9}" destId="{5B2F2015-54E5-436C-9734-AD7A1E42787F}" srcOrd="1" destOrd="0" presId="urn:microsoft.com/office/officeart/2005/8/layout/orgChart1"/>
    <dgm:cxn modelId="{342A93E9-343C-40F0-B9A3-10B6C7EF363D}" type="presParOf" srcId="{869C13BC-EE00-4E3B-AC37-93762116DBF9}" destId="{559FF7F0-4094-4B6A-BAB1-7BEFAC5AB743}" srcOrd="2" destOrd="0" presId="urn:microsoft.com/office/officeart/2005/8/layout/orgChart1"/>
    <dgm:cxn modelId="{3FCC3F73-F62F-4F0D-90BE-D948E6B0E928}" type="presParOf" srcId="{FEE9B1E2-3583-483C-BF80-780B2F9B9AC3}" destId="{73248B2A-0170-429D-968B-84D58EA5414B}" srcOrd="2" destOrd="0" presId="urn:microsoft.com/office/officeart/2005/8/layout/orgChart1"/>
    <dgm:cxn modelId="{E0216A2A-26B7-4241-B3B9-9584874F3AA4}" type="presParOf" srcId="{FEE9B1E2-3583-483C-BF80-780B2F9B9AC3}" destId="{03FB87F8-0756-45D4-B385-409F98B5B211}" srcOrd="3" destOrd="0" presId="urn:microsoft.com/office/officeart/2005/8/layout/orgChart1"/>
    <dgm:cxn modelId="{7699244F-1B1A-4A13-B79A-5B338B70F19D}" type="presParOf" srcId="{03FB87F8-0756-45D4-B385-409F98B5B211}" destId="{CC8E04A3-AF44-44DA-990E-6468477370CA}" srcOrd="0" destOrd="0" presId="urn:microsoft.com/office/officeart/2005/8/layout/orgChart1"/>
    <dgm:cxn modelId="{2A9A416D-BEBC-4349-9D37-19072C4BAD31}" type="presParOf" srcId="{CC8E04A3-AF44-44DA-990E-6468477370CA}" destId="{A4AD3216-E534-46CE-B367-D8E0FAD3C1A3}" srcOrd="0" destOrd="0" presId="urn:microsoft.com/office/officeart/2005/8/layout/orgChart1"/>
    <dgm:cxn modelId="{B54F66E2-9831-431F-905B-E2A619295D34}" type="presParOf" srcId="{CC8E04A3-AF44-44DA-990E-6468477370CA}" destId="{8674EBCC-3E81-4666-9765-34348812206F}" srcOrd="1" destOrd="0" presId="urn:microsoft.com/office/officeart/2005/8/layout/orgChart1"/>
    <dgm:cxn modelId="{E0471C8B-7562-40EA-AAE8-1999A228B06E}" type="presParOf" srcId="{03FB87F8-0756-45D4-B385-409F98B5B211}" destId="{2AB9654A-8ECF-4AAA-9BC0-CFA5A86F1246}" srcOrd="1" destOrd="0" presId="urn:microsoft.com/office/officeart/2005/8/layout/orgChart1"/>
    <dgm:cxn modelId="{CE764F78-8925-4A01-AC81-6FBEEF5C3EF0}" type="presParOf" srcId="{03FB87F8-0756-45D4-B385-409F98B5B211}" destId="{D6E0773C-9845-4D29-A511-49AEBABFE8F8}" srcOrd="2" destOrd="0" presId="urn:microsoft.com/office/officeart/2005/8/layout/orgChart1"/>
    <dgm:cxn modelId="{9DD306FF-5FB4-4923-B309-4D1758DFC114}" type="presParOf" srcId="{FEE9B1E2-3583-483C-BF80-780B2F9B9AC3}" destId="{F11B36C5-0543-4835-B370-3FDDAB431DA6}" srcOrd="4" destOrd="0" presId="urn:microsoft.com/office/officeart/2005/8/layout/orgChart1"/>
    <dgm:cxn modelId="{C21A443B-2A55-4EDC-A410-AF961ABB83E6}" type="presParOf" srcId="{FEE9B1E2-3583-483C-BF80-780B2F9B9AC3}" destId="{6B912501-6D2A-4C44-B037-EA3784AA7D0F}" srcOrd="5" destOrd="0" presId="urn:microsoft.com/office/officeart/2005/8/layout/orgChart1"/>
    <dgm:cxn modelId="{4741E809-F44E-4E23-962C-3E6EADEFFE74}" type="presParOf" srcId="{6B912501-6D2A-4C44-B037-EA3784AA7D0F}" destId="{E1C70D1C-6E56-46DD-9D36-9F2D4D0210D7}" srcOrd="0" destOrd="0" presId="urn:microsoft.com/office/officeart/2005/8/layout/orgChart1"/>
    <dgm:cxn modelId="{60DCD80E-6E18-4A76-B23D-87332B3F64AA}" type="presParOf" srcId="{E1C70D1C-6E56-46DD-9D36-9F2D4D0210D7}" destId="{64BF6DF2-DA90-43CB-9ED9-757EA560491D}" srcOrd="0" destOrd="0" presId="urn:microsoft.com/office/officeart/2005/8/layout/orgChart1"/>
    <dgm:cxn modelId="{F364E753-3AED-4189-A6AC-2FD24D6ACBA7}" type="presParOf" srcId="{E1C70D1C-6E56-46DD-9D36-9F2D4D0210D7}" destId="{59811D0F-5E88-4E3F-96D6-1A75D59E3267}" srcOrd="1" destOrd="0" presId="urn:microsoft.com/office/officeart/2005/8/layout/orgChart1"/>
    <dgm:cxn modelId="{1392B248-E8EB-4A80-89E2-CD858A598079}" type="presParOf" srcId="{6B912501-6D2A-4C44-B037-EA3784AA7D0F}" destId="{BF5CA047-F875-4ADC-8646-0279869B8ED8}" srcOrd="1" destOrd="0" presId="urn:microsoft.com/office/officeart/2005/8/layout/orgChart1"/>
    <dgm:cxn modelId="{E574C812-1E24-4B51-BCA8-BCE5D0CE2399}" type="presParOf" srcId="{BF5CA047-F875-4ADC-8646-0279869B8ED8}" destId="{05F7BE73-4EBC-4C11-BDA4-F782F892BB2F}" srcOrd="0" destOrd="0" presId="urn:microsoft.com/office/officeart/2005/8/layout/orgChart1"/>
    <dgm:cxn modelId="{7857F1EE-3A97-430D-B6EF-E965849BBB50}" type="presParOf" srcId="{BF5CA047-F875-4ADC-8646-0279869B8ED8}" destId="{D5EDCBE7-8516-4991-A530-1919332375CD}" srcOrd="1" destOrd="0" presId="urn:microsoft.com/office/officeart/2005/8/layout/orgChart1"/>
    <dgm:cxn modelId="{1C3E05ED-EB77-45E2-9187-1A6611F6CEAE}" type="presParOf" srcId="{D5EDCBE7-8516-4991-A530-1919332375CD}" destId="{FAF9FA3C-CA44-44E7-A36B-3A0B4D97F51E}" srcOrd="0" destOrd="0" presId="urn:microsoft.com/office/officeart/2005/8/layout/orgChart1"/>
    <dgm:cxn modelId="{D44D2B46-C5F2-4A33-BADF-3D00D97C764A}" type="presParOf" srcId="{FAF9FA3C-CA44-44E7-A36B-3A0B4D97F51E}" destId="{CF009A48-D0B5-48D1-93B8-61DBFE1075A6}" srcOrd="0" destOrd="0" presId="urn:microsoft.com/office/officeart/2005/8/layout/orgChart1"/>
    <dgm:cxn modelId="{1DE21E48-3792-4B8E-ACC9-A9D93CD84255}" type="presParOf" srcId="{FAF9FA3C-CA44-44E7-A36B-3A0B4D97F51E}" destId="{16A90B03-8B9B-4290-A0EA-B934FA7A31C0}" srcOrd="1" destOrd="0" presId="urn:microsoft.com/office/officeart/2005/8/layout/orgChart1"/>
    <dgm:cxn modelId="{C88D334D-9A89-4443-A985-C9C36875B628}" type="presParOf" srcId="{D5EDCBE7-8516-4991-A530-1919332375CD}" destId="{0C826626-F31F-4082-9E70-C710C0ECF0C5}" srcOrd="1" destOrd="0" presId="urn:microsoft.com/office/officeart/2005/8/layout/orgChart1"/>
    <dgm:cxn modelId="{4CA3794A-16AA-479E-8408-E644D6A73C65}" type="presParOf" srcId="{D5EDCBE7-8516-4991-A530-1919332375CD}" destId="{BB24268E-1743-4A56-BD80-88272D4CBD08}" srcOrd="2" destOrd="0" presId="urn:microsoft.com/office/officeart/2005/8/layout/orgChart1"/>
    <dgm:cxn modelId="{D0337BAE-5241-4828-B87B-4344E53021E2}" type="presParOf" srcId="{6B912501-6D2A-4C44-B037-EA3784AA7D0F}" destId="{F2F88EAC-312A-4421-B801-C44616FDEA85}" srcOrd="2" destOrd="0" presId="urn:microsoft.com/office/officeart/2005/8/layout/orgChart1"/>
    <dgm:cxn modelId="{AD6703E4-7185-4346-9FED-75FF8BC2E1E1}" type="presParOf" srcId="{FEE9B1E2-3583-483C-BF80-780B2F9B9AC3}" destId="{4AD60879-7568-4A45-95DA-49F295664634}" srcOrd="6" destOrd="0" presId="urn:microsoft.com/office/officeart/2005/8/layout/orgChart1"/>
    <dgm:cxn modelId="{C22641EF-3DFD-4F29-8A9B-884DC992AC16}" type="presParOf" srcId="{FEE9B1E2-3583-483C-BF80-780B2F9B9AC3}" destId="{68B38C95-6C8C-4395-A497-95C66EB3BA7C}" srcOrd="7" destOrd="0" presId="urn:microsoft.com/office/officeart/2005/8/layout/orgChart1"/>
    <dgm:cxn modelId="{A8EC4D5A-3294-4397-B011-24477291DAA4}" type="presParOf" srcId="{68B38C95-6C8C-4395-A497-95C66EB3BA7C}" destId="{C6D1FEBA-D444-401A-8754-DC90D5429467}" srcOrd="0" destOrd="0" presId="urn:microsoft.com/office/officeart/2005/8/layout/orgChart1"/>
    <dgm:cxn modelId="{7CBEFC74-553A-45A6-AE46-281F68216C8E}" type="presParOf" srcId="{C6D1FEBA-D444-401A-8754-DC90D5429467}" destId="{50F91B11-5A5C-49D2-B41B-0EE82F5A705F}" srcOrd="0" destOrd="0" presId="urn:microsoft.com/office/officeart/2005/8/layout/orgChart1"/>
    <dgm:cxn modelId="{81C49D5F-A6B4-4F72-8CFD-45614DB491DB}" type="presParOf" srcId="{C6D1FEBA-D444-401A-8754-DC90D5429467}" destId="{C901386B-2B47-4122-A14D-CAFCC4314A9F}" srcOrd="1" destOrd="0" presId="urn:microsoft.com/office/officeart/2005/8/layout/orgChart1"/>
    <dgm:cxn modelId="{5AA63359-69E5-4892-AFD9-68F68060E0A1}" type="presParOf" srcId="{68B38C95-6C8C-4395-A497-95C66EB3BA7C}" destId="{D0662CBD-5F16-43A1-BC36-0B2ABAF53E16}" srcOrd="1" destOrd="0" presId="urn:microsoft.com/office/officeart/2005/8/layout/orgChart1"/>
    <dgm:cxn modelId="{B4B20703-3598-4347-A613-0CDAEB7CD148}" type="presParOf" srcId="{D0662CBD-5F16-43A1-BC36-0B2ABAF53E16}" destId="{5B193F76-FAC8-4605-BA78-610BD56362DF}" srcOrd="0" destOrd="0" presId="urn:microsoft.com/office/officeart/2005/8/layout/orgChart1"/>
    <dgm:cxn modelId="{2C565F97-D41E-458B-8FF0-B2E9C3C3D92E}" type="presParOf" srcId="{D0662CBD-5F16-43A1-BC36-0B2ABAF53E16}" destId="{EE4D241F-EB23-444E-840A-C29D026FDF65}" srcOrd="1" destOrd="0" presId="urn:microsoft.com/office/officeart/2005/8/layout/orgChart1"/>
    <dgm:cxn modelId="{0F1D4CE3-A90C-4CE5-98D8-CC2BAEE836F8}" type="presParOf" srcId="{EE4D241F-EB23-444E-840A-C29D026FDF65}" destId="{6C55FDA0-80FE-42B9-BB8B-C70C4E702245}" srcOrd="0" destOrd="0" presId="urn:microsoft.com/office/officeart/2005/8/layout/orgChart1"/>
    <dgm:cxn modelId="{F3C057EF-8B6B-4BEE-9934-759AE0EB9ED9}" type="presParOf" srcId="{6C55FDA0-80FE-42B9-BB8B-C70C4E702245}" destId="{C533A7BC-8594-49FE-8214-D9644FC173BA}" srcOrd="0" destOrd="0" presId="urn:microsoft.com/office/officeart/2005/8/layout/orgChart1"/>
    <dgm:cxn modelId="{CCF3FF04-E77A-4A29-8785-3D6407DC0D73}" type="presParOf" srcId="{6C55FDA0-80FE-42B9-BB8B-C70C4E702245}" destId="{9DEF69FB-901F-43B7-AD87-274134E5E9FF}" srcOrd="1" destOrd="0" presId="urn:microsoft.com/office/officeart/2005/8/layout/orgChart1"/>
    <dgm:cxn modelId="{8EFF39F3-E2B5-425B-9A15-1CF906BE4646}" type="presParOf" srcId="{EE4D241F-EB23-444E-840A-C29D026FDF65}" destId="{836CFF7D-791C-4B99-A951-276685C10A52}" srcOrd="1" destOrd="0" presId="urn:microsoft.com/office/officeart/2005/8/layout/orgChart1"/>
    <dgm:cxn modelId="{0D9AF272-3A9C-4BB9-ACB6-DBB5776D4348}" type="presParOf" srcId="{EE4D241F-EB23-444E-840A-C29D026FDF65}" destId="{7621F35F-3742-40FF-920E-A63DA4439F72}" srcOrd="2" destOrd="0" presId="urn:microsoft.com/office/officeart/2005/8/layout/orgChart1"/>
    <dgm:cxn modelId="{DFFFB238-59A1-431D-A546-36E0A5A1A32A}" type="presParOf" srcId="{68B38C95-6C8C-4395-A497-95C66EB3BA7C}" destId="{3FC239E5-59A1-45A9-8272-302F925A0785}" srcOrd="2" destOrd="0" presId="urn:microsoft.com/office/officeart/2005/8/layout/orgChart1"/>
    <dgm:cxn modelId="{3AFF954F-BCE7-4C24-889E-8DC2A66CA6B5}" type="presParOf" srcId="{FEE9B1E2-3583-483C-BF80-780B2F9B9AC3}" destId="{00AAB7DC-9D0E-4E61-96D5-BB44D52646EF}" srcOrd="8" destOrd="0" presId="urn:microsoft.com/office/officeart/2005/8/layout/orgChart1"/>
    <dgm:cxn modelId="{4C872675-0ECF-4499-9646-109DA18E3296}" type="presParOf" srcId="{FEE9B1E2-3583-483C-BF80-780B2F9B9AC3}" destId="{24105A5D-4210-4F5C-BD90-452FE10089FD}" srcOrd="9" destOrd="0" presId="urn:microsoft.com/office/officeart/2005/8/layout/orgChart1"/>
    <dgm:cxn modelId="{C4278090-7F8C-4E6F-9AA9-1C35E367BDFE}" type="presParOf" srcId="{24105A5D-4210-4F5C-BD90-452FE10089FD}" destId="{20DE3B9A-DC90-43B5-95A3-817C6EAF8834}" srcOrd="0" destOrd="0" presId="urn:microsoft.com/office/officeart/2005/8/layout/orgChart1"/>
    <dgm:cxn modelId="{DD8ECB0E-358F-4E39-BF07-5E4AE899E515}" type="presParOf" srcId="{20DE3B9A-DC90-43B5-95A3-817C6EAF8834}" destId="{B45AF2E5-9CA0-4F13-99FB-414AE1C5E080}" srcOrd="0" destOrd="0" presId="urn:microsoft.com/office/officeart/2005/8/layout/orgChart1"/>
    <dgm:cxn modelId="{C9173C2B-7D06-467D-AC31-99F0F08C1466}" type="presParOf" srcId="{20DE3B9A-DC90-43B5-95A3-817C6EAF8834}" destId="{61DDF790-82D2-49F9-BDA1-4276F3C2284A}" srcOrd="1" destOrd="0" presId="urn:microsoft.com/office/officeart/2005/8/layout/orgChart1"/>
    <dgm:cxn modelId="{C4466C3A-785C-40BF-99BD-C24CD8D10E14}" type="presParOf" srcId="{24105A5D-4210-4F5C-BD90-452FE10089FD}" destId="{069AB322-9A6E-4FDF-BCED-4D5643D411B8}" srcOrd="1" destOrd="0" presId="urn:microsoft.com/office/officeart/2005/8/layout/orgChart1"/>
    <dgm:cxn modelId="{9F83D9FC-1390-4A13-B52C-2AE9DADCE89F}" type="presParOf" srcId="{069AB322-9A6E-4FDF-BCED-4D5643D411B8}" destId="{C1CF1C17-4759-4916-AB74-15C79C903777}" srcOrd="0" destOrd="0" presId="urn:microsoft.com/office/officeart/2005/8/layout/orgChart1"/>
    <dgm:cxn modelId="{203F249B-F084-42C5-96A2-B9B346B60B2F}" type="presParOf" srcId="{069AB322-9A6E-4FDF-BCED-4D5643D411B8}" destId="{FDC3F36C-51AA-4EA1-A88D-A0016708E68D}" srcOrd="1" destOrd="0" presId="urn:microsoft.com/office/officeart/2005/8/layout/orgChart1"/>
    <dgm:cxn modelId="{D392EAEC-BA13-466B-B6E1-A0FCA89FC4D3}" type="presParOf" srcId="{FDC3F36C-51AA-4EA1-A88D-A0016708E68D}" destId="{82DA8B53-7984-463C-A427-90BE027B7314}" srcOrd="0" destOrd="0" presId="urn:microsoft.com/office/officeart/2005/8/layout/orgChart1"/>
    <dgm:cxn modelId="{9E82BA4E-650F-4C56-9B2F-CE9C2A630FE8}" type="presParOf" srcId="{82DA8B53-7984-463C-A427-90BE027B7314}" destId="{7090EF43-0309-486D-9851-2F6A3BD42F53}" srcOrd="0" destOrd="0" presId="urn:microsoft.com/office/officeart/2005/8/layout/orgChart1"/>
    <dgm:cxn modelId="{1CD24A90-82F9-4DB2-97AC-C014CAE14359}" type="presParOf" srcId="{82DA8B53-7984-463C-A427-90BE027B7314}" destId="{8BD61BFB-A71D-4D9E-8B62-765E2A2CB4E5}" srcOrd="1" destOrd="0" presId="urn:microsoft.com/office/officeart/2005/8/layout/orgChart1"/>
    <dgm:cxn modelId="{B36AF8EC-964C-4826-8710-20D2F66AF0CF}" type="presParOf" srcId="{FDC3F36C-51AA-4EA1-A88D-A0016708E68D}" destId="{B6A60442-8BF9-4303-821D-00E83D652142}" srcOrd="1" destOrd="0" presId="urn:microsoft.com/office/officeart/2005/8/layout/orgChart1"/>
    <dgm:cxn modelId="{FD0E7FC6-F42A-4D66-B58D-216D4E338128}" type="presParOf" srcId="{FDC3F36C-51AA-4EA1-A88D-A0016708E68D}" destId="{0774BE2B-BB70-43C1-854D-4FB754FF509A}" srcOrd="2" destOrd="0" presId="urn:microsoft.com/office/officeart/2005/8/layout/orgChart1"/>
    <dgm:cxn modelId="{38711424-AEA9-412B-8B01-A9C98BDE0F8C}" type="presParOf" srcId="{069AB322-9A6E-4FDF-BCED-4D5643D411B8}" destId="{A76AA5B3-5E2D-4C4E-853D-2BF30B0FED9B}" srcOrd="2" destOrd="0" presId="urn:microsoft.com/office/officeart/2005/8/layout/orgChart1"/>
    <dgm:cxn modelId="{FA1D208F-B20D-4CEF-9669-A73965A6ACB4}" type="presParOf" srcId="{069AB322-9A6E-4FDF-BCED-4D5643D411B8}" destId="{147FA6DD-E42C-489A-8692-A52FD23862A8}" srcOrd="3" destOrd="0" presId="urn:microsoft.com/office/officeart/2005/8/layout/orgChart1"/>
    <dgm:cxn modelId="{652D5B9E-C07F-4C1A-817D-B2ECC51BCED5}" type="presParOf" srcId="{147FA6DD-E42C-489A-8692-A52FD23862A8}" destId="{3DD8520D-03FA-4C94-898B-7CB24AEF757A}" srcOrd="0" destOrd="0" presId="urn:microsoft.com/office/officeart/2005/8/layout/orgChart1"/>
    <dgm:cxn modelId="{BD016AFA-B231-4A08-8C45-BE587A951CCB}" type="presParOf" srcId="{3DD8520D-03FA-4C94-898B-7CB24AEF757A}" destId="{782FE081-676F-43C0-949B-63DEA0BC4AA9}" srcOrd="0" destOrd="0" presId="urn:microsoft.com/office/officeart/2005/8/layout/orgChart1"/>
    <dgm:cxn modelId="{0D70EDAB-3CB6-42E4-A760-7255C311B2B5}" type="presParOf" srcId="{3DD8520D-03FA-4C94-898B-7CB24AEF757A}" destId="{152F9CE5-CDF6-48C3-B267-31DF6852AC39}" srcOrd="1" destOrd="0" presId="urn:microsoft.com/office/officeart/2005/8/layout/orgChart1"/>
    <dgm:cxn modelId="{C2F7112E-AABB-43F8-A294-B2B7F017444F}" type="presParOf" srcId="{147FA6DD-E42C-489A-8692-A52FD23862A8}" destId="{5FA5ADF2-C18D-40DE-8072-E676A5097353}" srcOrd="1" destOrd="0" presId="urn:microsoft.com/office/officeart/2005/8/layout/orgChart1"/>
    <dgm:cxn modelId="{D7451AA1-517F-420C-B18C-75483494F9DD}" type="presParOf" srcId="{147FA6DD-E42C-489A-8692-A52FD23862A8}" destId="{9FB86D95-7766-4762-B905-248EA646C844}" srcOrd="2" destOrd="0" presId="urn:microsoft.com/office/officeart/2005/8/layout/orgChart1"/>
    <dgm:cxn modelId="{0E78293D-A12D-48AB-AB3D-767871721107}" type="presParOf" srcId="{24105A5D-4210-4F5C-BD90-452FE10089FD}" destId="{58794329-4238-489C-9EAE-5D19AF8415A5}" srcOrd="2" destOrd="0" presId="urn:microsoft.com/office/officeart/2005/8/layout/orgChart1"/>
    <dgm:cxn modelId="{2E079A2D-95A4-4708-8CCE-DDF496F407EE}" type="presParOf" srcId="{93B4AF29-A363-43AF-B583-F9A5069C7592}" destId="{A40E7F54-12D4-4DB4-A478-B1B536F62CBD}" srcOrd="2" destOrd="0" presId="urn:microsoft.com/office/officeart/2005/8/layout/orgChart1"/>
    <dgm:cxn modelId="{91AE5ABF-A262-4042-BD82-5930725DAF38}" type="presParOf" srcId="{A486C8A8-9D9D-4BA6-9EA7-37399D41B75F}" destId="{03347EE2-1012-4B1D-BA3A-F743E5DB127C}" srcOrd="2" destOrd="0" presId="urn:microsoft.com/office/officeart/2005/8/layout/orgChart1"/>
    <dgm:cxn modelId="{E0009766-534B-4A4A-92F6-F4CE5C53E239}" type="presParOf" srcId="{2124C588-4203-4D78-AE07-98C4BEFBF914}" destId="{04B28385-EF39-4C61-BF09-9D0881D68411}" srcOrd="4" destOrd="0" presId="urn:microsoft.com/office/officeart/2005/8/layout/orgChart1"/>
    <dgm:cxn modelId="{CC78D059-87B3-4277-AC71-C9BEA6032026}" type="presParOf" srcId="{2124C588-4203-4D78-AE07-98C4BEFBF914}" destId="{2E8C922B-F749-4D06-B4FE-BA10B6287188}" srcOrd="5" destOrd="0" presId="urn:microsoft.com/office/officeart/2005/8/layout/orgChart1"/>
    <dgm:cxn modelId="{83F7338B-FD03-47C5-9EB9-AEC65C4D2019}" type="presParOf" srcId="{2E8C922B-F749-4D06-B4FE-BA10B6287188}" destId="{47B42CC1-BD4C-4F45-A87E-377CE7464108}" srcOrd="0" destOrd="0" presId="urn:microsoft.com/office/officeart/2005/8/layout/orgChart1"/>
    <dgm:cxn modelId="{E287FBC3-C7FB-4F6A-A1AD-F7C32FB478B4}" type="presParOf" srcId="{47B42CC1-BD4C-4F45-A87E-377CE7464108}" destId="{46D65409-F7D3-456D-AA38-DD9B108134F6}" srcOrd="0" destOrd="0" presId="urn:microsoft.com/office/officeart/2005/8/layout/orgChart1"/>
    <dgm:cxn modelId="{7CE243A8-E49C-40C2-ACE5-633AEDFEDE9D}" type="presParOf" srcId="{47B42CC1-BD4C-4F45-A87E-377CE7464108}" destId="{3BA87707-F11A-4F54-ADE2-CB3C5F512F0F}" srcOrd="1" destOrd="0" presId="urn:microsoft.com/office/officeart/2005/8/layout/orgChart1"/>
    <dgm:cxn modelId="{D75FE468-F071-4A5B-A3AB-FFF3DDA41C55}" type="presParOf" srcId="{2E8C922B-F749-4D06-B4FE-BA10B6287188}" destId="{8979462A-1B94-43BF-AB85-9F1893AABEF5}" srcOrd="1" destOrd="0" presId="urn:microsoft.com/office/officeart/2005/8/layout/orgChart1"/>
    <dgm:cxn modelId="{D69EFAE6-B9FB-4915-B0A1-2CC2A1F34EC4}" type="presParOf" srcId="{8979462A-1B94-43BF-AB85-9F1893AABEF5}" destId="{6111657D-DA5E-479C-836E-71F7351D96F1}" srcOrd="0" destOrd="0" presId="urn:microsoft.com/office/officeart/2005/8/layout/orgChart1"/>
    <dgm:cxn modelId="{954F591B-334E-4DFA-80C9-D3DE50C3F3A0}" type="presParOf" srcId="{8979462A-1B94-43BF-AB85-9F1893AABEF5}" destId="{DCFEA16F-D99B-42B5-AD7D-376EDC5BF85F}" srcOrd="1" destOrd="0" presId="urn:microsoft.com/office/officeart/2005/8/layout/orgChart1"/>
    <dgm:cxn modelId="{90641E1B-8248-4EED-B632-951507C9EC1C}" type="presParOf" srcId="{DCFEA16F-D99B-42B5-AD7D-376EDC5BF85F}" destId="{5E74B68F-DD43-4B4A-8859-8D142FDCD496}" srcOrd="0" destOrd="0" presId="urn:microsoft.com/office/officeart/2005/8/layout/orgChart1"/>
    <dgm:cxn modelId="{EFD3B63A-16AC-4838-86EE-3251BBDA9DAA}" type="presParOf" srcId="{5E74B68F-DD43-4B4A-8859-8D142FDCD496}" destId="{EF8E230E-B9A1-4215-ADF7-C6697427B532}" srcOrd="0" destOrd="0" presId="urn:microsoft.com/office/officeart/2005/8/layout/orgChart1"/>
    <dgm:cxn modelId="{2C3F1CCC-6B71-4FBA-94E2-409470EB07BE}" type="presParOf" srcId="{5E74B68F-DD43-4B4A-8859-8D142FDCD496}" destId="{B02E8791-2CB4-40AA-8460-108FEFA0F412}" srcOrd="1" destOrd="0" presId="urn:microsoft.com/office/officeart/2005/8/layout/orgChart1"/>
    <dgm:cxn modelId="{D82620EE-C82B-4E38-A85A-08C13E8391FE}" type="presParOf" srcId="{DCFEA16F-D99B-42B5-AD7D-376EDC5BF85F}" destId="{4AF26CB4-0824-4E66-A8CD-F7CE752D1E41}" srcOrd="1" destOrd="0" presId="urn:microsoft.com/office/officeart/2005/8/layout/orgChart1"/>
    <dgm:cxn modelId="{99156C37-6400-448B-BA64-2C7F08E8B442}" type="presParOf" srcId="{4AF26CB4-0824-4E66-A8CD-F7CE752D1E41}" destId="{F8D45161-B954-498B-9D69-1D927A42A0B4}" srcOrd="0" destOrd="0" presId="urn:microsoft.com/office/officeart/2005/8/layout/orgChart1"/>
    <dgm:cxn modelId="{428E7912-D1B9-4962-8BD2-57087808D73F}" type="presParOf" srcId="{4AF26CB4-0824-4E66-A8CD-F7CE752D1E41}" destId="{311EE80B-156C-442F-B64E-6DE7CF477DED}" srcOrd="1" destOrd="0" presId="urn:microsoft.com/office/officeart/2005/8/layout/orgChart1"/>
    <dgm:cxn modelId="{C94C1DA2-2DE7-4ABA-AE36-A2BC733B7962}" type="presParOf" srcId="{311EE80B-156C-442F-B64E-6DE7CF477DED}" destId="{EDAFCA9E-74A9-420B-8BCF-3807C15AB18E}" srcOrd="0" destOrd="0" presId="urn:microsoft.com/office/officeart/2005/8/layout/orgChart1"/>
    <dgm:cxn modelId="{BE5B0065-69F4-4996-853B-7E06D4E31750}" type="presParOf" srcId="{EDAFCA9E-74A9-420B-8BCF-3807C15AB18E}" destId="{DCA628BD-0139-4822-A45B-AEDAAAE6252A}" srcOrd="0" destOrd="0" presId="urn:microsoft.com/office/officeart/2005/8/layout/orgChart1"/>
    <dgm:cxn modelId="{1A4FE294-BD87-4961-A950-C41ED5C696A9}" type="presParOf" srcId="{EDAFCA9E-74A9-420B-8BCF-3807C15AB18E}" destId="{2DAD62C2-8589-4829-AA8B-199ABC77E06C}" srcOrd="1" destOrd="0" presId="urn:microsoft.com/office/officeart/2005/8/layout/orgChart1"/>
    <dgm:cxn modelId="{8B13239B-3EE7-4F01-A85D-2A7A495386F7}" type="presParOf" srcId="{311EE80B-156C-442F-B64E-6DE7CF477DED}" destId="{1986B7A8-4420-408F-A925-33567878A595}" srcOrd="1" destOrd="0" presId="urn:microsoft.com/office/officeart/2005/8/layout/orgChart1"/>
    <dgm:cxn modelId="{C63F1B26-8B3C-4107-93F4-9EC016A02007}" type="presParOf" srcId="{1986B7A8-4420-408F-A925-33567878A595}" destId="{43391204-46F3-4B5A-8795-5A436FBFC109}" srcOrd="0" destOrd="0" presId="urn:microsoft.com/office/officeart/2005/8/layout/orgChart1"/>
    <dgm:cxn modelId="{4D7B5B51-B639-46D6-846F-954EB960FE62}" type="presParOf" srcId="{1986B7A8-4420-408F-A925-33567878A595}" destId="{413A27A5-F409-4F0B-BD49-6BBDF925396F}" srcOrd="1" destOrd="0" presId="urn:microsoft.com/office/officeart/2005/8/layout/orgChart1"/>
    <dgm:cxn modelId="{A6897BA7-6EA2-46B0-A601-E800584A988A}" type="presParOf" srcId="{413A27A5-F409-4F0B-BD49-6BBDF925396F}" destId="{DC5ED5D2-26BC-4635-8FBD-A4C16B8B4903}" srcOrd="0" destOrd="0" presId="urn:microsoft.com/office/officeart/2005/8/layout/orgChart1"/>
    <dgm:cxn modelId="{C07CFBD0-ACBB-477C-BF34-6EC6A47223E5}" type="presParOf" srcId="{DC5ED5D2-26BC-4635-8FBD-A4C16B8B4903}" destId="{4D458A59-3179-42C5-B30F-D072A99F6A41}" srcOrd="0" destOrd="0" presId="urn:microsoft.com/office/officeart/2005/8/layout/orgChart1"/>
    <dgm:cxn modelId="{C5162687-72C4-4ED5-A288-9E9405301103}" type="presParOf" srcId="{DC5ED5D2-26BC-4635-8FBD-A4C16B8B4903}" destId="{C81B9C6D-A4B9-4F42-9A5F-4CCC44154EDE}" srcOrd="1" destOrd="0" presId="urn:microsoft.com/office/officeart/2005/8/layout/orgChart1"/>
    <dgm:cxn modelId="{DA0856D6-1D87-4AEA-8505-CAD750B8F265}" type="presParOf" srcId="{413A27A5-F409-4F0B-BD49-6BBDF925396F}" destId="{000AB33D-07E7-4D76-A1BB-C38C04A13D06}" srcOrd="1" destOrd="0" presId="urn:microsoft.com/office/officeart/2005/8/layout/orgChart1"/>
    <dgm:cxn modelId="{C7D1793B-9C77-4193-B98F-45738C97AB44}" type="presParOf" srcId="{413A27A5-F409-4F0B-BD49-6BBDF925396F}" destId="{ED151ABE-CE83-4250-90D1-B78D3E8B7FDC}" srcOrd="2" destOrd="0" presId="urn:microsoft.com/office/officeart/2005/8/layout/orgChart1"/>
    <dgm:cxn modelId="{8D849C35-0260-49AE-9E54-4A1ECF9AAF81}" type="presParOf" srcId="{311EE80B-156C-442F-B64E-6DE7CF477DED}" destId="{9782DA9B-C8EA-41FF-AE94-466FD387313A}" srcOrd="2" destOrd="0" presId="urn:microsoft.com/office/officeart/2005/8/layout/orgChart1"/>
    <dgm:cxn modelId="{12C2678E-2015-45DC-AC3B-E977DF4E949D}" type="presParOf" srcId="{4AF26CB4-0824-4E66-A8CD-F7CE752D1E41}" destId="{67282553-36AE-442C-9BD7-78C3773C25CA}" srcOrd="2" destOrd="0" presId="urn:microsoft.com/office/officeart/2005/8/layout/orgChart1"/>
    <dgm:cxn modelId="{64DDBF3B-AD70-4166-A86C-84881AB0B4BA}" type="presParOf" srcId="{4AF26CB4-0824-4E66-A8CD-F7CE752D1E41}" destId="{84C33860-9A85-46BB-8857-79D12FC97100}" srcOrd="3" destOrd="0" presId="urn:microsoft.com/office/officeart/2005/8/layout/orgChart1"/>
    <dgm:cxn modelId="{28104F41-2289-4526-B3A8-38067E6AC5D5}" type="presParOf" srcId="{84C33860-9A85-46BB-8857-79D12FC97100}" destId="{DFBBC77F-1BAB-479E-9717-B7D1F57DE308}" srcOrd="0" destOrd="0" presId="urn:microsoft.com/office/officeart/2005/8/layout/orgChart1"/>
    <dgm:cxn modelId="{F27897F0-C801-4267-AD2E-8479E6D8F682}" type="presParOf" srcId="{DFBBC77F-1BAB-479E-9717-B7D1F57DE308}" destId="{A7C5D6B7-3074-45DB-B424-F0420E8C649F}" srcOrd="0" destOrd="0" presId="urn:microsoft.com/office/officeart/2005/8/layout/orgChart1"/>
    <dgm:cxn modelId="{9C472059-3B45-4CF3-A526-5D530FE873DE}" type="presParOf" srcId="{DFBBC77F-1BAB-479E-9717-B7D1F57DE308}" destId="{5BC2C61C-0AB0-417B-A698-7A16A2D88DF1}" srcOrd="1" destOrd="0" presId="urn:microsoft.com/office/officeart/2005/8/layout/orgChart1"/>
    <dgm:cxn modelId="{5B2E44C2-F229-4741-A8FB-B6CF2B8BB059}" type="presParOf" srcId="{84C33860-9A85-46BB-8857-79D12FC97100}" destId="{539C157D-92D2-4D64-BA88-F756347C344F}" srcOrd="1" destOrd="0" presId="urn:microsoft.com/office/officeart/2005/8/layout/orgChart1"/>
    <dgm:cxn modelId="{557619B5-FB92-4139-9390-110F389F63F1}" type="presParOf" srcId="{84C33860-9A85-46BB-8857-79D12FC97100}" destId="{9527AD70-720A-4649-AB8F-4F79EE3030AA}" srcOrd="2" destOrd="0" presId="urn:microsoft.com/office/officeart/2005/8/layout/orgChart1"/>
    <dgm:cxn modelId="{16A710A7-A530-402F-8DDF-2B33D2F23987}" type="presParOf" srcId="{4AF26CB4-0824-4E66-A8CD-F7CE752D1E41}" destId="{78B3F1EA-B2DE-4B40-B548-34F5773D2040}" srcOrd="4" destOrd="0" presId="urn:microsoft.com/office/officeart/2005/8/layout/orgChart1"/>
    <dgm:cxn modelId="{288E0564-C670-4861-B1E9-9CF2379075D2}" type="presParOf" srcId="{4AF26CB4-0824-4E66-A8CD-F7CE752D1E41}" destId="{D19FE7EA-707A-4335-BA33-7C8BE1F16AEF}" srcOrd="5" destOrd="0" presId="urn:microsoft.com/office/officeart/2005/8/layout/orgChart1"/>
    <dgm:cxn modelId="{00C70510-1395-4697-97DE-67FEB245726F}" type="presParOf" srcId="{D19FE7EA-707A-4335-BA33-7C8BE1F16AEF}" destId="{89199CC4-5B4A-4F67-9C2E-70715ABC0042}" srcOrd="0" destOrd="0" presId="urn:microsoft.com/office/officeart/2005/8/layout/orgChart1"/>
    <dgm:cxn modelId="{1524B184-F4E3-420E-9B1D-98126F45101E}" type="presParOf" srcId="{89199CC4-5B4A-4F67-9C2E-70715ABC0042}" destId="{257A264D-7DDF-4295-A668-0584CC700684}" srcOrd="0" destOrd="0" presId="urn:microsoft.com/office/officeart/2005/8/layout/orgChart1"/>
    <dgm:cxn modelId="{E90071B2-88DA-4DBF-9841-4CA5DBA9EF6A}" type="presParOf" srcId="{89199CC4-5B4A-4F67-9C2E-70715ABC0042}" destId="{4E1003E4-B8AB-49B6-8CC1-3EEC04668CC0}" srcOrd="1" destOrd="0" presId="urn:microsoft.com/office/officeart/2005/8/layout/orgChart1"/>
    <dgm:cxn modelId="{2A37C159-0BFB-46BC-9E54-1670564D476F}" type="presParOf" srcId="{D19FE7EA-707A-4335-BA33-7C8BE1F16AEF}" destId="{97A99EC8-47CE-480B-A3F2-F982A83886BF}" srcOrd="1" destOrd="0" presId="urn:microsoft.com/office/officeart/2005/8/layout/orgChart1"/>
    <dgm:cxn modelId="{72D6DDC8-38C7-4704-875B-B69D4B12AB8A}" type="presParOf" srcId="{D19FE7EA-707A-4335-BA33-7C8BE1F16AEF}" destId="{950DF31A-A9CA-4CA8-B118-6F611BAAFF68}" srcOrd="2" destOrd="0" presId="urn:microsoft.com/office/officeart/2005/8/layout/orgChart1"/>
    <dgm:cxn modelId="{F4C9DCDB-D759-41D4-933B-04526345CEFA}" type="presParOf" srcId="{DCFEA16F-D99B-42B5-AD7D-376EDC5BF85F}" destId="{1D4A903F-AA8A-4252-9E2E-EB591E86EAA9}" srcOrd="2" destOrd="0" presId="urn:microsoft.com/office/officeart/2005/8/layout/orgChart1"/>
    <dgm:cxn modelId="{5730ADFA-7A1A-470E-A32C-AC29BD3BB0E9}" type="presParOf" srcId="{2E8C922B-F749-4D06-B4FE-BA10B6287188}" destId="{217EFA51-AA20-4D49-A89F-DA3356FFA0D6}" srcOrd="2" destOrd="0" presId="urn:microsoft.com/office/officeart/2005/8/layout/orgChart1"/>
    <dgm:cxn modelId="{74BD6257-BBD9-4613-8718-6FFFF47929AB}" type="presParOf" srcId="{2124C588-4203-4D78-AE07-98C4BEFBF914}" destId="{3DA1B4EE-2EA6-45F7-A581-EDDE6F460019}" srcOrd="6" destOrd="0" presId="urn:microsoft.com/office/officeart/2005/8/layout/orgChart1"/>
    <dgm:cxn modelId="{7DB612BD-ECD5-4466-A8B7-E7457112F062}" type="presParOf" srcId="{2124C588-4203-4D78-AE07-98C4BEFBF914}" destId="{480AF21E-F0DD-4033-8F21-01F0AC50A11F}" srcOrd="7" destOrd="0" presId="urn:microsoft.com/office/officeart/2005/8/layout/orgChart1"/>
    <dgm:cxn modelId="{49A41DAC-967C-49CF-BF77-5AED0CE0C51F}" type="presParOf" srcId="{480AF21E-F0DD-4033-8F21-01F0AC50A11F}" destId="{1EDF0164-2686-4EB0-9F3E-E385F2903042}" srcOrd="0" destOrd="0" presId="urn:microsoft.com/office/officeart/2005/8/layout/orgChart1"/>
    <dgm:cxn modelId="{6AD9294B-640A-4F12-A3EB-A04737485F4D}" type="presParOf" srcId="{1EDF0164-2686-4EB0-9F3E-E385F2903042}" destId="{578B7254-88E6-4F98-93C9-670926B8D21A}" srcOrd="0" destOrd="0" presId="urn:microsoft.com/office/officeart/2005/8/layout/orgChart1"/>
    <dgm:cxn modelId="{899A13D3-3164-4AB6-BF1A-AA01CB9FAFF6}" type="presParOf" srcId="{1EDF0164-2686-4EB0-9F3E-E385F2903042}" destId="{D9D0CAEC-7303-49D9-9B93-668113EA74C0}" srcOrd="1" destOrd="0" presId="urn:microsoft.com/office/officeart/2005/8/layout/orgChart1"/>
    <dgm:cxn modelId="{A841B539-455E-40BB-B6E3-6124D4E535BF}" type="presParOf" srcId="{480AF21E-F0DD-4033-8F21-01F0AC50A11F}" destId="{9A0DE28D-B2E6-46FC-8927-385D726997F3}" srcOrd="1" destOrd="0" presId="urn:microsoft.com/office/officeart/2005/8/layout/orgChart1"/>
    <dgm:cxn modelId="{F9E92DFB-584C-4B68-B9B9-0EAEDBE9CCC8}" type="presParOf" srcId="{9A0DE28D-B2E6-46FC-8927-385D726997F3}" destId="{51E23EF8-4ADF-414B-BFC7-2A9D411EEF59}" srcOrd="0" destOrd="0" presId="urn:microsoft.com/office/officeart/2005/8/layout/orgChart1"/>
    <dgm:cxn modelId="{57B2EC97-E0BF-44F7-B450-3C11886A6E64}" type="presParOf" srcId="{9A0DE28D-B2E6-46FC-8927-385D726997F3}" destId="{64448718-2E5A-47D8-81E0-5C5BF55B6DDB}" srcOrd="1" destOrd="0" presId="urn:microsoft.com/office/officeart/2005/8/layout/orgChart1"/>
    <dgm:cxn modelId="{3FC6200C-B0F1-45B7-B01D-686575A43105}" type="presParOf" srcId="{64448718-2E5A-47D8-81E0-5C5BF55B6DDB}" destId="{1C730863-860E-426A-BE48-0CE8F6D5D1DC}" srcOrd="0" destOrd="0" presId="urn:microsoft.com/office/officeart/2005/8/layout/orgChart1"/>
    <dgm:cxn modelId="{F7A7C695-95E4-4654-BC64-C751EACE197F}" type="presParOf" srcId="{1C730863-860E-426A-BE48-0CE8F6D5D1DC}" destId="{A447B636-9842-4DE3-B900-78576E63FC84}" srcOrd="0" destOrd="0" presId="urn:microsoft.com/office/officeart/2005/8/layout/orgChart1"/>
    <dgm:cxn modelId="{8F53B404-77F3-4B54-94B8-B3424DA7785A}" type="presParOf" srcId="{1C730863-860E-426A-BE48-0CE8F6D5D1DC}" destId="{71622B72-2E0A-45F2-98B6-41B12E60C7D9}" srcOrd="1" destOrd="0" presId="urn:microsoft.com/office/officeart/2005/8/layout/orgChart1"/>
    <dgm:cxn modelId="{DDE904B4-C850-4982-A28C-BB6242FE8771}" type="presParOf" srcId="{64448718-2E5A-47D8-81E0-5C5BF55B6DDB}" destId="{528BBAC6-8282-4AFA-BDA0-769275194960}" srcOrd="1" destOrd="0" presId="urn:microsoft.com/office/officeart/2005/8/layout/orgChart1"/>
    <dgm:cxn modelId="{7A662FA8-BD45-4C3E-BBE9-7DCF64FC6869}" type="presParOf" srcId="{528BBAC6-8282-4AFA-BDA0-769275194960}" destId="{4CC81791-92C6-4985-8142-AD97D3D30529}" srcOrd="0" destOrd="0" presId="urn:microsoft.com/office/officeart/2005/8/layout/orgChart1"/>
    <dgm:cxn modelId="{D3B2DCA6-B9A8-4411-B74B-D2465BE12C79}" type="presParOf" srcId="{528BBAC6-8282-4AFA-BDA0-769275194960}" destId="{CB46C9CC-6BC1-4E82-BBFC-CCD885B66E46}" srcOrd="1" destOrd="0" presId="urn:microsoft.com/office/officeart/2005/8/layout/orgChart1"/>
    <dgm:cxn modelId="{0F0FFC57-5984-49D4-B4CF-96BEAF1CE732}" type="presParOf" srcId="{CB46C9CC-6BC1-4E82-BBFC-CCD885B66E46}" destId="{8CB2CCF1-46AA-46C5-9ECD-2FA7FCC13099}" srcOrd="0" destOrd="0" presId="urn:microsoft.com/office/officeart/2005/8/layout/orgChart1"/>
    <dgm:cxn modelId="{FB05E6EA-9972-4C69-89D0-A04A8C8E3911}" type="presParOf" srcId="{8CB2CCF1-46AA-46C5-9ECD-2FA7FCC13099}" destId="{E097BCB9-74C1-4DC4-822E-BF7DB5A97764}" srcOrd="0" destOrd="0" presId="urn:microsoft.com/office/officeart/2005/8/layout/orgChart1"/>
    <dgm:cxn modelId="{F7D594EE-4B7C-4151-B97C-2B61D63CD4FA}" type="presParOf" srcId="{8CB2CCF1-46AA-46C5-9ECD-2FA7FCC13099}" destId="{67573E25-3420-4073-8F43-F43FED51E548}" srcOrd="1" destOrd="0" presId="urn:microsoft.com/office/officeart/2005/8/layout/orgChart1"/>
    <dgm:cxn modelId="{385EAEFF-6592-4C0C-8414-218AF71C5302}" type="presParOf" srcId="{CB46C9CC-6BC1-4E82-BBFC-CCD885B66E46}" destId="{DC7A8093-C27A-4575-B6DC-6F14D4332C9C}" srcOrd="1" destOrd="0" presId="urn:microsoft.com/office/officeart/2005/8/layout/orgChart1"/>
    <dgm:cxn modelId="{84966D97-AA29-4A03-A391-0E2BDC5E6E8A}" type="presParOf" srcId="{CB46C9CC-6BC1-4E82-BBFC-CCD885B66E46}" destId="{32B61F3D-EC13-4FD9-868F-EBE8FADA77A2}" srcOrd="2" destOrd="0" presId="urn:microsoft.com/office/officeart/2005/8/layout/orgChart1"/>
    <dgm:cxn modelId="{B3F63ED3-C962-4789-9B70-9602E625C037}" type="presParOf" srcId="{64448718-2E5A-47D8-81E0-5C5BF55B6DDB}" destId="{20039691-D4A0-4299-8402-8C0D6A248BAD}" srcOrd="2" destOrd="0" presId="urn:microsoft.com/office/officeart/2005/8/layout/orgChart1"/>
    <dgm:cxn modelId="{A8A26C6F-6C07-4979-BB71-67BB920224BC}" type="presParOf" srcId="{480AF21E-F0DD-4033-8F21-01F0AC50A11F}" destId="{55644D08-239C-49F6-AE72-D49CAAA5360C}" srcOrd="2" destOrd="0" presId="urn:microsoft.com/office/officeart/2005/8/layout/orgChart1"/>
    <dgm:cxn modelId="{77F07CFD-C69A-4B00-A678-9F3DBF991B33}" type="presParOf" srcId="{2124C588-4203-4D78-AE07-98C4BEFBF914}" destId="{ADC60DD5-C411-4327-80BB-94D62E645AF6}" srcOrd="8" destOrd="0" presId="urn:microsoft.com/office/officeart/2005/8/layout/orgChart1"/>
    <dgm:cxn modelId="{D646E356-2729-4418-B64C-D5D69C62A34E}" type="presParOf" srcId="{2124C588-4203-4D78-AE07-98C4BEFBF914}" destId="{24C08907-4B56-4A19-A323-F28BB57074D5}" srcOrd="9" destOrd="0" presId="urn:microsoft.com/office/officeart/2005/8/layout/orgChart1"/>
    <dgm:cxn modelId="{CF061B4B-62B8-4F73-AB4C-9E4FF127817B}" type="presParOf" srcId="{24C08907-4B56-4A19-A323-F28BB57074D5}" destId="{017C2E43-A026-4AB4-8BF0-DEFF0433C403}" srcOrd="0" destOrd="0" presId="urn:microsoft.com/office/officeart/2005/8/layout/orgChart1"/>
    <dgm:cxn modelId="{97F64EB7-C95C-460C-9E05-BB6C2D5329B7}" type="presParOf" srcId="{017C2E43-A026-4AB4-8BF0-DEFF0433C403}" destId="{54B42345-02F1-4E1E-A74A-3CA42B834EC1}" srcOrd="0" destOrd="0" presId="urn:microsoft.com/office/officeart/2005/8/layout/orgChart1"/>
    <dgm:cxn modelId="{15283BB4-B125-46B0-8D19-2735FEA76767}" type="presParOf" srcId="{017C2E43-A026-4AB4-8BF0-DEFF0433C403}" destId="{21F146C3-D71E-4392-98B6-552F04A3E07A}" srcOrd="1" destOrd="0" presId="urn:microsoft.com/office/officeart/2005/8/layout/orgChart1"/>
    <dgm:cxn modelId="{35C2B104-BF36-4C0F-9717-32BB785E652C}" type="presParOf" srcId="{24C08907-4B56-4A19-A323-F28BB57074D5}" destId="{054F99FF-DC7D-4070-AA78-AA47B8327AE1}" srcOrd="1" destOrd="0" presId="urn:microsoft.com/office/officeart/2005/8/layout/orgChart1"/>
    <dgm:cxn modelId="{4E9FC9BA-4AD5-4CE5-8DD3-BE9AFCF8A6FB}" type="presParOf" srcId="{054F99FF-DC7D-4070-AA78-AA47B8327AE1}" destId="{F289875D-7B6E-4EEA-84D9-A5850A174780}" srcOrd="0" destOrd="0" presId="urn:microsoft.com/office/officeart/2005/8/layout/orgChart1"/>
    <dgm:cxn modelId="{5683C4FB-6EF9-420D-BDA0-50AD4E061072}" type="presParOf" srcId="{054F99FF-DC7D-4070-AA78-AA47B8327AE1}" destId="{EBDABA69-46C7-4E93-B9EA-2928F8309E03}" srcOrd="1" destOrd="0" presId="urn:microsoft.com/office/officeart/2005/8/layout/orgChart1"/>
    <dgm:cxn modelId="{A6269366-3796-4E9E-8881-E3EE2E4C8DA9}" type="presParOf" srcId="{EBDABA69-46C7-4E93-B9EA-2928F8309E03}" destId="{86D2237C-FEA0-4A51-92A2-D6555E2D6705}" srcOrd="0" destOrd="0" presId="urn:microsoft.com/office/officeart/2005/8/layout/orgChart1"/>
    <dgm:cxn modelId="{78636B59-27FA-4C06-8A2F-41A9283180C2}" type="presParOf" srcId="{86D2237C-FEA0-4A51-92A2-D6555E2D6705}" destId="{6638EFD8-1AE9-4F21-B781-009C9F7FF0D2}" srcOrd="0" destOrd="0" presId="urn:microsoft.com/office/officeart/2005/8/layout/orgChart1"/>
    <dgm:cxn modelId="{4A54F04F-F3BC-4A4F-A38C-18F4BC2F3BDA}" type="presParOf" srcId="{86D2237C-FEA0-4A51-92A2-D6555E2D6705}" destId="{13351D9D-19E1-4E94-9840-F8B68D1F07E6}" srcOrd="1" destOrd="0" presId="urn:microsoft.com/office/officeart/2005/8/layout/orgChart1"/>
    <dgm:cxn modelId="{5C6EA0E4-DD28-4302-BBF7-4201EE5314D7}" type="presParOf" srcId="{EBDABA69-46C7-4E93-B9EA-2928F8309E03}" destId="{6BD3DAAF-BC29-4B86-937A-AC1DFE1772FF}" srcOrd="1" destOrd="0" presId="urn:microsoft.com/office/officeart/2005/8/layout/orgChart1"/>
    <dgm:cxn modelId="{5EB3CB01-1781-4CE7-8EC9-B2986C4779BE}" type="presParOf" srcId="{EBDABA69-46C7-4E93-B9EA-2928F8309E03}" destId="{B28DA9BC-34B8-42D0-95C2-20A8EB0B42ED}" srcOrd="2" destOrd="0" presId="urn:microsoft.com/office/officeart/2005/8/layout/orgChart1"/>
    <dgm:cxn modelId="{FC55A4DC-54C7-4EC0-95B4-F814AD88DE2C}" type="presParOf" srcId="{24C08907-4B56-4A19-A323-F28BB57074D5}" destId="{E8096B44-DEF1-47D3-A917-7888AEB93CF2}" srcOrd="2" destOrd="0" presId="urn:microsoft.com/office/officeart/2005/8/layout/orgChart1"/>
    <dgm:cxn modelId="{0260C43B-4DED-4683-987A-86DBF1C4A69B}" type="presParOf" srcId="{A827E06C-04DE-4D62-B047-5153FCB76B4C}" destId="{D0B6BB89-DCF9-4F97-8C10-BAEB35D99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9875D-7B6E-4EEA-84D9-A5850A174780}">
      <dsp:nvSpPr>
        <dsp:cNvPr id="0" name=""/>
        <dsp:cNvSpPr/>
      </dsp:nvSpPr>
      <dsp:spPr>
        <a:xfrm>
          <a:off x="10784492" y="2178947"/>
          <a:ext cx="112547" cy="564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721"/>
              </a:lnTo>
              <a:lnTo>
                <a:pt x="112547" y="5647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60DD5-C411-4327-80BB-94D62E645AF6}">
      <dsp:nvSpPr>
        <dsp:cNvPr id="0" name=""/>
        <dsp:cNvSpPr/>
      </dsp:nvSpPr>
      <dsp:spPr>
        <a:xfrm>
          <a:off x="6865965" y="1206915"/>
          <a:ext cx="4218654" cy="15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9"/>
              </a:lnTo>
              <a:lnTo>
                <a:pt x="4218654" y="78629"/>
              </a:lnTo>
              <a:lnTo>
                <a:pt x="4218654" y="1574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81791-92C6-4985-8142-AD97D3D30529}">
      <dsp:nvSpPr>
        <dsp:cNvPr id="0" name=""/>
        <dsp:cNvSpPr/>
      </dsp:nvSpPr>
      <dsp:spPr>
        <a:xfrm>
          <a:off x="9876609" y="3150978"/>
          <a:ext cx="112547" cy="564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721"/>
              </a:lnTo>
              <a:lnTo>
                <a:pt x="112547" y="5647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23EF8-4ADF-414B-BFC7-2A9D411EEF59}">
      <dsp:nvSpPr>
        <dsp:cNvPr id="0" name=""/>
        <dsp:cNvSpPr/>
      </dsp:nvSpPr>
      <dsp:spPr>
        <a:xfrm>
          <a:off x="10131016" y="2178947"/>
          <a:ext cx="91440" cy="157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1B4EE-2EA6-45F7-A581-EDDE6F460019}">
      <dsp:nvSpPr>
        <dsp:cNvPr id="0" name=""/>
        <dsp:cNvSpPr/>
      </dsp:nvSpPr>
      <dsp:spPr>
        <a:xfrm>
          <a:off x="6865965" y="1206915"/>
          <a:ext cx="3310771" cy="15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9"/>
              </a:lnTo>
              <a:lnTo>
                <a:pt x="3310771" y="78629"/>
              </a:lnTo>
              <a:lnTo>
                <a:pt x="3310771" y="1574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3F1EA-B2DE-4B40-B548-34F5773D2040}">
      <dsp:nvSpPr>
        <dsp:cNvPr id="0" name=""/>
        <dsp:cNvSpPr/>
      </dsp:nvSpPr>
      <dsp:spPr>
        <a:xfrm>
          <a:off x="8548549" y="3150978"/>
          <a:ext cx="907882" cy="15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06"/>
              </a:lnTo>
              <a:lnTo>
                <a:pt x="907882" y="78706"/>
              </a:lnTo>
              <a:lnTo>
                <a:pt x="907882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82553-36AE-442C-9BD7-78C3773C25CA}">
      <dsp:nvSpPr>
        <dsp:cNvPr id="0" name=""/>
        <dsp:cNvSpPr/>
      </dsp:nvSpPr>
      <dsp:spPr>
        <a:xfrm>
          <a:off x="8502829" y="3150978"/>
          <a:ext cx="91440" cy="157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91204-46F3-4B5A-8795-5A436FBFC109}">
      <dsp:nvSpPr>
        <dsp:cNvPr id="0" name=""/>
        <dsp:cNvSpPr/>
      </dsp:nvSpPr>
      <dsp:spPr>
        <a:xfrm>
          <a:off x="7340540" y="4123009"/>
          <a:ext cx="112547" cy="564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721"/>
              </a:lnTo>
              <a:lnTo>
                <a:pt x="112547" y="5647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45161-B954-498B-9D69-1D927A42A0B4}">
      <dsp:nvSpPr>
        <dsp:cNvPr id="0" name=""/>
        <dsp:cNvSpPr/>
      </dsp:nvSpPr>
      <dsp:spPr>
        <a:xfrm>
          <a:off x="7640666" y="3150978"/>
          <a:ext cx="907882" cy="157412"/>
        </a:xfrm>
        <a:custGeom>
          <a:avLst/>
          <a:gdLst/>
          <a:ahLst/>
          <a:cxnLst/>
          <a:rect l="0" t="0" r="0" b="0"/>
          <a:pathLst>
            <a:path>
              <a:moveTo>
                <a:pt x="907882" y="0"/>
              </a:moveTo>
              <a:lnTo>
                <a:pt x="907882" y="78706"/>
              </a:lnTo>
              <a:lnTo>
                <a:pt x="0" y="78706"/>
              </a:lnTo>
              <a:lnTo>
                <a:pt x="0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1657D-DA5E-479C-836E-71F7351D96F1}">
      <dsp:nvSpPr>
        <dsp:cNvPr id="0" name=""/>
        <dsp:cNvSpPr/>
      </dsp:nvSpPr>
      <dsp:spPr>
        <a:xfrm>
          <a:off x="8502829" y="2178947"/>
          <a:ext cx="91440" cy="157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28385-EF39-4C61-BF09-9D0881D68411}">
      <dsp:nvSpPr>
        <dsp:cNvPr id="0" name=""/>
        <dsp:cNvSpPr/>
      </dsp:nvSpPr>
      <dsp:spPr>
        <a:xfrm>
          <a:off x="6865965" y="1206915"/>
          <a:ext cx="1682584" cy="15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9"/>
              </a:lnTo>
              <a:lnTo>
                <a:pt x="1682584" y="78629"/>
              </a:lnTo>
              <a:lnTo>
                <a:pt x="1682584" y="1574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AA5B3-5E2D-4C4E-853D-2BF30B0FED9B}">
      <dsp:nvSpPr>
        <dsp:cNvPr id="0" name=""/>
        <dsp:cNvSpPr/>
      </dsp:nvSpPr>
      <dsp:spPr>
        <a:xfrm>
          <a:off x="6432657" y="4123009"/>
          <a:ext cx="112547" cy="1536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906"/>
              </a:lnTo>
              <a:lnTo>
                <a:pt x="112547" y="15369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F1C17-4759-4916-AB74-15C79C903777}">
      <dsp:nvSpPr>
        <dsp:cNvPr id="0" name=""/>
        <dsp:cNvSpPr/>
      </dsp:nvSpPr>
      <dsp:spPr>
        <a:xfrm>
          <a:off x="6432657" y="4123009"/>
          <a:ext cx="112547" cy="564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721"/>
              </a:lnTo>
              <a:lnTo>
                <a:pt x="112547" y="5647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AB7DC-9D0E-4E61-96D5-BB44D52646EF}">
      <dsp:nvSpPr>
        <dsp:cNvPr id="0" name=""/>
        <dsp:cNvSpPr/>
      </dsp:nvSpPr>
      <dsp:spPr>
        <a:xfrm>
          <a:off x="4917018" y="3150978"/>
          <a:ext cx="1815765" cy="15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06"/>
              </a:lnTo>
              <a:lnTo>
                <a:pt x="1815765" y="78706"/>
              </a:lnTo>
              <a:lnTo>
                <a:pt x="1815765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93F76-FAC8-4605-BA78-610BD56362DF}">
      <dsp:nvSpPr>
        <dsp:cNvPr id="0" name=""/>
        <dsp:cNvSpPr/>
      </dsp:nvSpPr>
      <dsp:spPr>
        <a:xfrm>
          <a:off x="5524774" y="4123009"/>
          <a:ext cx="112547" cy="564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721"/>
              </a:lnTo>
              <a:lnTo>
                <a:pt x="112547" y="5647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60879-7568-4A45-95DA-49F295664634}">
      <dsp:nvSpPr>
        <dsp:cNvPr id="0" name=""/>
        <dsp:cNvSpPr/>
      </dsp:nvSpPr>
      <dsp:spPr>
        <a:xfrm>
          <a:off x="4917018" y="3150978"/>
          <a:ext cx="907882" cy="15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06"/>
              </a:lnTo>
              <a:lnTo>
                <a:pt x="907882" y="78706"/>
              </a:lnTo>
              <a:lnTo>
                <a:pt x="907882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7BE73-4EBC-4C11-BDA4-F782F892BB2F}">
      <dsp:nvSpPr>
        <dsp:cNvPr id="0" name=""/>
        <dsp:cNvSpPr/>
      </dsp:nvSpPr>
      <dsp:spPr>
        <a:xfrm>
          <a:off x="4616891" y="4123009"/>
          <a:ext cx="112547" cy="564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721"/>
              </a:lnTo>
              <a:lnTo>
                <a:pt x="112547" y="5647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B36C5-0543-4835-B370-3FDDAB431DA6}">
      <dsp:nvSpPr>
        <dsp:cNvPr id="0" name=""/>
        <dsp:cNvSpPr/>
      </dsp:nvSpPr>
      <dsp:spPr>
        <a:xfrm>
          <a:off x="4871298" y="3150978"/>
          <a:ext cx="91440" cy="157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48B2A-0170-429D-968B-84D58EA5414B}">
      <dsp:nvSpPr>
        <dsp:cNvPr id="0" name=""/>
        <dsp:cNvSpPr/>
      </dsp:nvSpPr>
      <dsp:spPr>
        <a:xfrm>
          <a:off x="4009135" y="3150978"/>
          <a:ext cx="907882" cy="157412"/>
        </a:xfrm>
        <a:custGeom>
          <a:avLst/>
          <a:gdLst/>
          <a:ahLst/>
          <a:cxnLst/>
          <a:rect l="0" t="0" r="0" b="0"/>
          <a:pathLst>
            <a:path>
              <a:moveTo>
                <a:pt x="907882" y="0"/>
              </a:moveTo>
              <a:lnTo>
                <a:pt x="907882" y="78706"/>
              </a:lnTo>
              <a:lnTo>
                <a:pt x="0" y="78706"/>
              </a:lnTo>
              <a:lnTo>
                <a:pt x="0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84451-CF6E-4FB4-825F-A88C51378C99}">
      <dsp:nvSpPr>
        <dsp:cNvPr id="0" name=""/>
        <dsp:cNvSpPr/>
      </dsp:nvSpPr>
      <dsp:spPr>
        <a:xfrm>
          <a:off x="3101252" y="3150978"/>
          <a:ext cx="1815765" cy="157412"/>
        </a:xfrm>
        <a:custGeom>
          <a:avLst/>
          <a:gdLst/>
          <a:ahLst/>
          <a:cxnLst/>
          <a:rect l="0" t="0" r="0" b="0"/>
          <a:pathLst>
            <a:path>
              <a:moveTo>
                <a:pt x="1815765" y="0"/>
              </a:moveTo>
              <a:lnTo>
                <a:pt x="1815765" y="78706"/>
              </a:lnTo>
              <a:lnTo>
                <a:pt x="0" y="78706"/>
              </a:lnTo>
              <a:lnTo>
                <a:pt x="0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6AA66-F0C6-40E2-B08E-2AC643B7B721}">
      <dsp:nvSpPr>
        <dsp:cNvPr id="0" name=""/>
        <dsp:cNvSpPr/>
      </dsp:nvSpPr>
      <dsp:spPr>
        <a:xfrm>
          <a:off x="5292176" y="2178947"/>
          <a:ext cx="2082128" cy="564721"/>
        </a:xfrm>
        <a:custGeom>
          <a:avLst/>
          <a:gdLst/>
          <a:ahLst/>
          <a:cxnLst/>
          <a:rect l="0" t="0" r="0" b="0"/>
          <a:pathLst>
            <a:path>
              <a:moveTo>
                <a:pt x="2082128" y="0"/>
              </a:moveTo>
              <a:lnTo>
                <a:pt x="2082128" y="564721"/>
              </a:lnTo>
              <a:lnTo>
                <a:pt x="0" y="5647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C46FB-068A-45CE-B40F-F42ADC50F5B8}">
      <dsp:nvSpPr>
        <dsp:cNvPr id="0" name=""/>
        <dsp:cNvSpPr/>
      </dsp:nvSpPr>
      <dsp:spPr>
        <a:xfrm>
          <a:off x="6865965" y="1206915"/>
          <a:ext cx="508339" cy="15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29"/>
              </a:lnTo>
              <a:lnTo>
                <a:pt x="508339" y="78629"/>
              </a:lnTo>
              <a:lnTo>
                <a:pt x="508339" y="1574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9971AC-D588-4732-8362-E04A163BD468}">
      <dsp:nvSpPr>
        <dsp:cNvPr id="0" name=""/>
        <dsp:cNvSpPr/>
      </dsp:nvSpPr>
      <dsp:spPr>
        <a:xfrm>
          <a:off x="1286739" y="3150182"/>
          <a:ext cx="906996" cy="157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706"/>
              </a:lnTo>
              <a:lnTo>
                <a:pt x="906996" y="78706"/>
              </a:lnTo>
              <a:lnTo>
                <a:pt x="906996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31F75-2364-48CA-BEA4-632C669B7463}">
      <dsp:nvSpPr>
        <dsp:cNvPr id="0" name=""/>
        <dsp:cNvSpPr/>
      </dsp:nvSpPr>
      <dsp:spPr>
        <a:xfrm>
          <a:off x="986905" y="4121418"/>
          <a:ext cx="112437" cy="1535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5559"/>
              </a:lnTo>
              <a:lnTo>
                <a:pt x="112437" y="15355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80AFC-3031-415F-84CF-9E8D4EC69074}">
      <dsp:nvSpPr>
        <dsp:cNvPr id="0" name=""/>
        <dsp:cNvSpPr/>
      </dsp:nvSpPr>
      <dsp:spPr>
        <a:xfrm>
          <a:off x="986905" y="4121418"/>
          <a:ext cx="112437" cy="564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324"/>
              </a:lnTo>
              <a:lnTo>
                <a:pt x="112437" y="5643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4B56A-CBCE-4A55-975E-C24D85215684}">
      <dsp:nvSpPr>
        <dsp:cNvPr id="0" name=""/>
        <dsp:cNvSpPr/>
      </dsp:nvSpPr>
      <dsp:spPr>
        <a:xfrm>
          <a:off x="1241019" y="3150182"/>
          <a:ext cx="91440" cy="157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E3157-DF0B-4658-857A-8A5C115803E7}">
      <dsp:nvSpPr>
        <dsp:cNvPr id="0" name=""/>
        <dsp:cNvSpPr/>
      </dsp:nvSpPr>
      <dsp:spPr>
        <a:xfrm>
          <a:off x="79909" y="5092654"/>
          <a:ext cx="112437" cy="564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324"/>
              </a:lnTo>
              <a:lnTo>
                <a:pt x="112437" y="5643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E2940-3B91-4364-B3FD-1F5ABBBEBF7D}">
      <dsp:nvSpPr>
        <dsp:cNvPr id="0" name=""/>
        <dsp:cNvSpPr/>
      </dsp:nvSpPr>
      <dsp:spPr>
        <a:xfrm>
          <a:off x="334023" y="4121418"/>
          <a:ext cx="91440" cy="157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6AC0D-C226-4AB7-8BAB-BC0FA575BBD3}">
      <dsp:nvSpPr>
        <dsp:cNvPr id="0" name=""/>
        <dsp:cNvSpPr/>
      </dsp:nvSpPr>
      <dsp:spPr>
        <a:xfrm>
          <a:off x="379743" y="3150182"/>
          <a:ext cx="906996" cy="157412"/>
        </a:xfrm>
        <a:custGeom>
          <a:avLst/>
          <a:gdLst/>
          <a:ahLst/>
          <a:cxnLst/>
          <a:rect l="0" t="0" r="0" b="0"/>
          <a:pathLst>
            <a:path>
              <a:moveTo>
                <a:pt x="906996" y="0"/>
              </a:moveTo>
              <a:lnTo>
                <a:pt x="906996" y="78706"/>
              </a:lnTo>
              <a:lnTo>
                <a:pt x="0" y="78706"/>
              </a:lnTo>
              <a:lnTo>
                <a:pt x="0" y="1574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9421D-8A03-44C2-9E57-2AC890F71CB7}">
      <dsp:nvSpPr>
        <dsp:cNvPr id="0" name=""/>
        <dsp:cNvSpPr/>
      </dsp:nvSpPr>
      <dsp:spPr>
        <a:xfrm>
          <a:off x="1661531" y="2178947"/>
          <a:ext cx="985779" cy="564324"/>
        </a:xfrm>
        <a:custGeom>
          <a:avLst/>
          <a:gdLst/>
          <a:ahLst/>
          <a:cxnLst/>
          <a:rect l="0" t="0" r="0" b="0"/>
          <a:pathLst>
            <a:path>
              <a:moveTo>
                <a:pt x="985779" y="0"/>
              </a:moveTo>
              <a:lnTo>
                <a:pt x="985779" y="564324"/>
              </a:lnTo>
              <a:lnTo>
                <a:pt x="0" y="5643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4DA50-C543-45AC-A092-66E8100C4C62}">
      <dsp:nvSpPr>
        <dsp:cNvPr id="0" name=""/>
        <dsp:cNvSpPr/>
      </dsp:nvSpPr>
      <dsp:spPr>
        <a:xfrm>
          <a:off x="2647310" y="1206915"/>
          <a:ext cx="4218654" cy="157412"/>
        </a:xfrm>
        <a:custGeom>
          <a:avLst/>
          <a:gdLst/>
          <a:ahLst/>
          <a:cxnLst/>
          <a:rect l="0" t="0" r="0" b="0"/>
          <a:pathLst>
            <a:path>
              <a:moveTo>
                <a:pt x="4218654" y="0"/>
              </a:moveTo>
              <a:lnTo>
                <a:pt x="4218654" y="78629"/>
              </a:lnTo>
              <a:lnTo>
                <a:pt x="0" y="78629"/>
              </a:lnTo>
              <a:lnTo>
                <a:pt x="0" y="1574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48003-F6DB-4728-9994-E5E5E1FC0EDE}">
      <dsp:nvSpPr>
        <dsp:cNvPr id="0" name=""/>
        <dsp:cNvSpPr/>
      </dsp:nvSpPr>
      <dsp:spPr>
        <a:xfrm>
          <a:off x="6490806" y="392297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Head </a:t>
          </a:r>
          <a:r>
            <a:rPr lang="en-GB" sz="700" kern="1200">
              <a:solidFill>
                <a:srgbClr val="002047"/>
              </a:solidFill>
              <a:latin typeface="Arial"/>
              <a:ea typeface="+mn-ea"/>
              <a:cs typeface="Arial"/>
            </a:rPr>
            <a:t>of LOD</a:t>
          </a: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sp:txBody>
      <dsp:txXfrm>
        <a:off x="6527433" y="428924"/>
        <a:ext cx="677062" cy="741364"/>
      </dsp:txXfrm>
    </dsp:sp>
    <dsp:sp modelId="{E325ADF0-576A-4BF2-A805-7277BC7332C1}">
      <dsp:nvSpPr>
        <dsp:cNvPr id="0" name=""/>
        <dsp:cNvSpPr/>
      </dsp:nvSpPr>
      <dsp:spPr>
        <a:xfrm>
          <a:off x="2272152" y="1364328"/>
          <a:ext cx="750316" cy="814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Researcher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Hub</a:t>
          </a:r>
        </a:p>
      </dsp:txBody>
      <dsp:txXfrm>
        <a:off x="2272152" y="1364328"/>
        <a:ext cx="750316" cy="814618"/>
      </dsp:txXfrm>
    </dsp:sp>
    <dsp:sp modelId="{42559014-2EB8-4C61-A945-D1CCA7D5EC25}">
      <dsp:nvSpPr>
        <dsp:cNvPr id="0" name=""/>
        <dsp:cNvSpPr/>
      </dsp:nvSpPr>
      <dsp:spPr>
        <a:xfrm>
          <a:off x="911947" y="2336359"/>
          <a:ext cx="749583" cy="81382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Researcher Hub Lead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sp:txBody>
      <dsp:txXfrm>
        <a:off x="948539" y="2372951"/>
        <a:ext cx="676399" cy="740639"/>
      </dsp:txXfrm>
    </dsp:sp>
    <dsp:sp modelId="{08FBA9CB-46C4-421E-813E-292A7DE3340F}">
      <dsp:nvSpPr>
        <dsp:cNvPr id="0" name=""/>
        <dsp:cNvSpPr/>
      </dsp:nvSpPr>
      <dsp:spPr>
        <a:xfrm>
          <a:off x="4951" y="3307595"/>
          <a:ext cx="749583" cy="81382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Researcher Hub Deputy Lead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sp:txBody>
      <dsp:txXfrm>
        <a:off x="41543" y="3344187"/>
        <a:ext cx="676399" cy="740639"/>
      </dsp:txXfrm>
    </dsp:sp>
    <dsp:sp modelId="{BE0C7A95-12F0-4F22-BFC2-E7257E148D00}">
      <dsp:nvSpPr>
        <dsp:cNvPr id="0" name=""/>
        <dsp:cNvSpPr/>
      </dsp:nvSpPr>
      <dsp:spPr>
        <a:xfrm>
          <a:off x="4951" y="4278830"/>
          <a:ext cx="749583" cy="81382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Senior Comms &amp; Engagement Manager</a:t>
          </a:r>
        </a:p>
      </dsp:txBody>
      <dsp:txXfrm>
        <a:off x="41543" y="4315422"/>
        <a:ext cx="676399" cy="740639"/>
      </dsp:txXfrm>
    </dsp:sp>
    <dsp:sp modelId="{656F476A-BC0E-4249-9831-4698E2CB1DD2}">
      <dsp:nvSpPr>
        <dsp:cNvPr id="0" name=""/>
        <dsp:cNvSpPr/>
      </dsp:nvSpPr>
      <dsp:spPr>
        <a:xfrm>
          <a:off x="192347" y="5250066"/>
          <a:ext cx="749583" cy="81382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Events Co-ordinator</a:t>
          </a:r>
        </a:p>
      </dsp:txBody>
      <dsp:txXfrm>
        <a:off x="228939" y="5286658"/>
        <a:ext cx="676399" cy="740639"/>
      </dsp:txXfrm>
    </dsp:sp>
    <dsp:sp modelId="{E3919D5B-05B6-4632-9932-B25DFAE0ACE7}">
      <dsp:nvSpPr>
        <dsp:cNvPr id="0" name=""/>
        <dsp:cNvSpPr/>
      </dsp:nvSpPr>
      <dsp:spPr>
        <a:xfrm>
          <a:off x="911947" y="3307595"/>
          <a:ext cx="749583" cy="81382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Policy &amp; Projects Manager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sp:txBody>
      <dsp:txXfrm>
        <a:off x="948539" y="3344187"/>
        <a:ext cx="676399" cy="740639"/>
      </dsp:txXfrm>
    </dsp:sp>
    <dsp:sp modelId="{30C5EE31-3115-4163-AC6B-DE859C32B962}">
      <dsp:nvSpPr>
        <dsp:cNvPr id="0" name=""/>
        <dsp:cNvSpPr/>
      </dsp:nvSpPr>
      <dsp:spPr>
        <a:xfrm>
          <a:off x="1099343" y="4278830"/>
          <a:ext cx="749583" cy="81382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Societies &amp; Volunteers Coordinator</a:t>
          </a:r>
        </a:p>
      </dsp:txBody>
      <dsp:txXfrm>
        <a:off x="1135935" y="4315422"/>
        <a:ext cx="676399" cy="740639"/>
      </dsp:txXfrm>
    </dsp:sp>
    <dsp:sp modelId="{F1E775EF-46BD-4CA2-A30A-58BB7C56EE90}">
      <dsp:nvSpPr>
        <dsp:cNvPr id="0" name=""/>
        <dsp:cNvSpPr/>
      </dsp:nvSpPr>
      <dsp:spPr>
        <a:xfrm>
          <a:off x="1099343" y="5250066"/>
          <a:ext cx="749583" cy="81382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Societies &amp; Volunteers Coordinator</a:t>
          </a:r>
        </a:p>
      </dsp:txBody>
      <dsp:txXfrm>
        <a:off x="1135935" y="5286658"/>
        <a:ext cx="676399" cy="740639"/>
      </dsp:txXfrm>
    </dsp:sp>
    <dsp:sp modelId="{7A4BC8F6-3A0D-41A1-9221-4074886A294C}">
      <dsp:nvSpPr>
        <dsp:cNvPr id="0" name=""/>
        <dsp:cNvSpPr/>
      </dsp:nvSpPr>
      <dsp:spPr>
        <a:xfrm>
          <a:off x="1818943" y="3307595"/>
          <a:ext cx="749583" cy="81382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Researcher Development Consultant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sp:txBody>
      <dsp:txXfrm>
        <a:off x="1855535" y="3344187"/>
        <a:ext cx="676399" cy="740639"/>
      </dsp:txXfrm>
    </dsp:sp>
    <dsp:sp modelId="{ABC41ABD-0BCC-4DBC-A467-14ED47A7673A}">
      <dsp:nvSpPr>
        <dsp:cNvPr id="0" name=""/>
        <dsp:cNvSpPr/>
      </dsp:nvSpPr>
      <dsp:spPr>
        <a:xfrm>
          <a:off x="6999146" y="1364328"/>
          <a:ext cx="750316" cy="814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Organisational Development &amp; Leadership Hub</a:t>
          </a:r>
        </a:p>
      </dsp:txBody>
      <dsp:txXfrm>
        <a:off x="6999146" y="1364328"/>
        <a:ext cx="750316" cy="814618"/>
      </dsp:txXfrm>
    </dsp:sp>
    <dsp:sp modelId="{A2EC8E2F-B69E-4AC1-AD4A-3AEB8B82B4B3}">
      <dsp:nvSpPr>
        <dsp:cNvPr id="0" name=""/>
        <dsp:cNvSpPr/>
      </dsp:nvSpPr>
      <dsp:spPr>
        <a:xfrm>
          <a:off x="4541859" y="2336359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Leadership &amp; OD Lead</a:t>
          </a:r>
        </a:p>
      </dsp:txBody>
      <dsp:txXfrm>
        <a:off x="4578486" y="2372986"/>
        <a:ext cx="677062" cy="741364"/>
      </dsp:txXfrm>
    </dsp:sp>
    <dsp:sp modelId="{60734BC3-F64D-473D-8D37-2924D5B4395F}">
      <dsp:nvSpPr>
        <dsp:cNvPr id="0" name=""/>
        <dsp:cNvSpPr/>
      </dsp:nvSpPr>
      <dsp:spPr>
        <a:xfrm>
          <a:off x="2726094" y="3308390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Consultant</a:t>
          </a:r>
        </a:p>
      </dsp:txBody>
      <dsp:txXfrm>
        <a:off x="2762721" y="3345017"/>
        <a:ext cx="677062" cy="741364"/>
      </dsp:txXfrm>
    </dsp:sp>
    <dsp:sp modelId="{A4AD3216-E534-46CE-B367-D8E0FAD3C1A3}">
      <dsp:nvSpPr>
        <dsp:cNvPr id="0" name=""/>
        <dsp:cNvSpPr/>
      </dsp:nvSpPr>
      <dsp:spPr>
        <a:xfrm>
          <a:off x="3633976" y="3308390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Consultant </a:t>
          </a:r>
        </a:p>
      </dsp:txBody>
      <dsp:txXfrm>
        <a:off x="3670603" y="3345017"/>
        <a:ext cx="677062" cy="741364"/>
      </dsp:txXfrm>
    </dsp:sp>
    <dsp:sp modelId="{64BF6DF2-DA90-43CB-9ED9-757EA560491D}">
      <dsp:nvSpPr>
        <dsp:cNvPr id="0" name=""/>
        <dsp:cNvSpPr/>
      </dsp:nvSpPr>
      <dsp:spPr>
        <a:xfrm>
          <a:off x="4541859" y="3308390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Consultant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Jenny Conrads  (secondment)</a:t>
          </a:r>
        </a:p>
      </dsp:txBody>
      <dsp:txXfrm>
        <a:off x="4578486" y="3345017"/>
        <a:ext cx="677062" cy="741364"/>
      </dsp:txXfrm>
    </dsp:sp>
    <dsp:sp modelId="{CF009A48-D0B5-48D1-93B8-61DBFE1075A6}">
      <dsp:nvSpPr>
        <dsp:cNvPr id="0" name=""/>
        <dsp:cNvSpPr/>
      </dsp:nvSpPr>
      <dsp:spPr>
        <a:xfrm>
          <a:off x="4729438" y="4280422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Advisor</a:t>
          </a:r>
        </a:p>
      </dsp:txBody>
      <dsp:txXfrm>
        <a:off x="4766065" y="4317049"/>
        <a:ext cx="677062" cy="741364"/>
      </dsp:txXfrm>
    </dsp:sp>
    <dsp:sp modelId="{50F91B11-5A5C-49D2-B41B-0EE82F5A705F}">
      <dsp:nvSpPr>
        <dsp:cNvPr id="0" name=""/>
        <dsp:cNvSpPr/>
      </dsp:nvSpPr>
      <dsp:spPr>
        <a:xfrm>
          <a:off x="5449742" y="3308390"/>
          <a:ext cx="750316" cy="81461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Consultant (Technicians)</a:t>
          </a:r>
        </a:p>
      </dsp:txBody>
      <dsp:txXfrm>
        <a:off x="5486369" y="3345017"/>
        <a:ext cx="677062" cy="741364"/>
      </dsp:txXfrm>
    </dsp:sp>
    <dsp:sp modelId="{C533A7BC-8594-49FE-8214-D9644FC173BA}">
      <dsp:nvSpPr>
        <dsp:cNvPr id="0" name=""/>
        <dsp:cNvSpPr/>
      </dsp:nvSpPr>
      <dsp:spPr>
        <a:xfrm>
          <a:off x="5637321" y="4280422"/>
          <a:ext cx="750316" cy="81461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OD Advisor</a:t>
          </a:r>
        </a:p>
      </dsp:txBody>
      <dsp:txXfrm>
        <a:off x="5673948" y="4317049"/>
        <a:ext cx="677062" cy="741364"/>
      </dsp:txXfrm>
    </dsp:sp>
    <dsp:sp modelId="{B45AF2E5-9CA0-4F13-99FB-414AE1C5E080}">
      <dsp:nvSpPr>
        <dsp:cNvPr id="0" name=""/>
        <dsp:cNvSpPr/>
      </dsp:nvSpPr>
      <dsp:spPr>
        <a:xfrm>
          <a:off x="6357625" y="3308390"/>
          <a:ext cx="750316" cy="81461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Programme Director</a:t>
          </a:r>
        </a:p>
      </dsp:txBody>
      <dsp:txXfrm>
        <a:off x="6394252" y="3345017"/>
        <a:ext cx="677062" cy="741364"/>
      </dsp:txXfrm>
    </dsp:sp>
    <dsp:sp modelId="{7090EF43-0309-486D-9851-2F6A3BD42F53}">
      <dsp:nvSpPr>
        <dsp:cNvPr id="0" name=""/>
        <dsp:cNvSpPr/>
      </dsp:nvSpPr>
      <dsp:spPr>
        <a:xfrm>
          <a:off x="6545204" y="4280422"/>
          <a:ext cx="750316" cy="81461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Leadership Programme Specialist</a:t>
          </a:r>
        </a:p>
      </dsp:txBody>
      <dsp:txXfrm>
        <a:off x="6581831" y="4317049"/>
        <a:ext cx="677062" cy="741364"/>
      </dsp:txXfrm>
    </dsp:sp>
    <dsp:sp modelId="{782FE081-676F-43C0-949B-63DEA0BC4AA9}">
      <dsp:nvSpPr>
        <dsp:cNvPr id="0" name=""/>
        <dsp:cNvSpPr/>
      </dsp:nvSpPr>
      <dsp:spPr>
        <a:xfrm>
          <a:off x="6545204" y="5252607"/>
          <a:ext cx="750316" cy="81461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Leadership Programme Coordinator</a:t>
          </a:r>
        </a:p>
      </dsp:txBody>
      <dsp:txXfrm>
        <a:off x="6581831" y="5289234"/>
        <a:ext cx="677062" cy="741364"/>
      </dsp:txXfrm>
    </dsp:sp>
    <dsp:sp modelId="{46D65409-F7D3-456D-AA38-DD9B108134F6}">
      <dsp:nvSpPr>
        <dsp:cNvPr id="0" name=""/>
        <dsp:cNvSpPr/>
      </dsp:nvSpPr>
      <dsp:spPr>
        <a:xfrm>
          <a:off x="8173391" y="1364328"/>
          <a:ext cx="750316" cy="814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Learning &amp; Development</a:t>
          </a:r>
        </a:p>
      </dsp:txBody>
      <dsp:txXfrm>
        <a:off x="8173391" y="1364328"/>
        <a:ext cx="750316" cy="814618"/>
      </dsp:txXfrm>
    </dsp:sp>
    <dsp:sp modelId="{EF8E230E-B9A1-4215-ADF7-C6697427B532}">
      <dsp:nvSpPr>
        <dsp:cNvPr id="0" name=""/>
        <dsp:cNvSpPr/>
      </dsp:nvSpPr>
      <dsp:spPr>
        <a:xfrm>
          <a:off x="8173391" y="2336359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Learning &amp; Development Lead</a:t>
          </a:r>
        </a:p>
      </dsp:txBody>
      <dsp:txXfrm>
        <a:off x="8210018" y="2372986"/>
        <a:ext cx="677062" cy="741364"/>
      </dsp:txXfrm>
    </dsp:sp>
    <dsp:sp modelId="{DCA628BD-0139-4822-A45B-AEDAAAE6252A}">
      <dsp:nvSpPr>
        <dsp:cNvPr id="0" name=""/>
        <dsp:cNvSpPr/>
      </dsp:nvSpPr>
      <dsp:spPr>
        <a:xfrm>
          <a:off x="7265508" y="3308390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Operations Coordinator</a:t>
          </a:r>
        </a:p>
      </dsp:txBody>
      <dsp:txXfrm>
        <a:off x="7302135" y="3345017"/>
        <a:ext cx="677062" cy="741364"/>
      </dsp:txXfrm>
    </dsp:sp>
    <dsp:sp modelId="{4D458A59-3179-42C5-B30F-D072A99F6A41}">
      <dsp:nvSpPr>
        <dsp:cNvPr id="0" name=""/>
        <dsp:cNvSpPr/>
      </dsp:nvSpPr>
      <dsp:spPr>
        <a:xfrm>
          <a:off x="7453087" y="4280422"/>
          <a:ext cx="750316" cy="81461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Administrative Assistant</a:t>
          </a:r>
        </a:p>
      </dsp:txBody>
      <dsp:txXfrm>
        <a:off x="7489714" y="4317049"/>
        <a:ext cx="677062" cy="741364"/>
      </dsp:txXfrm>
    </dsp:sp>
    <dsp:sp modelId="{A7C5D6B7-3074-45DB-B424-F0420E8C649F}">
      <dsp:nvSpPr>
        <dsp:cNvPr id="0" name=""/>
        <dsp:cNvSpPr/>
      </dsp:nvSpPr>
      <dsp:spPr>
        <a:xfrm>
          <a:off x="8173391" y="3308390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L&amp;D Coordinator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sp:txBody>
      <dsp:txXfrm>
        <a:off x="8210018" y="3345017"/>
        <a:ext cx="677062" cy="741364"/>
      </dsp:txXfrm>
    </dsp:sp>
    <dsp:sp modelId="{257A264D-7DDF-4295-A668-0584CC700684}">
      <dsp:nvSpPr>
        <dsp:cNvPr id="0" name=""/>
        <dsp:cNvSpPr/>
      </dsp:nvSpPr>
      <dsp:spPr>
        <a:xfrm>
          <a:off x="9081274" y="3308390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Digital Learning Designer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sp:txBody>
      <dsp:txXfrm>
        <a:off x="9117901" y="3345017"/>
        <a:ext cx="677062" cy="741364"/>
      </dsp:txXfrm>
    </dsp:sp>
    <dsp:sp modelId="{578B7254-88E6-4F98-93C9-670926B8D21A}">
      <dsp:nvSpPr>
        <dsp:cNvPr id="0" name=""/>
        <dsp:cNvSpPr/>
      </dsp:nvSpPr>
      <dsp:spPr>
        <a:xfrm>
          <a:off x="9801578" y="1364328"/>
          <a:ext cx="750316" cy="814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Early Careers</a:t>
          </a:r>
        </a:p>
      </dsp:txBody>
      <dsp:txXfrm>
        <a:off x="9801578" y="1364328"/>
        <a:ext cx="750316" cy="814618"/>
      </dsp:txXfrm>
    </dsp:sp>
    <dsp:sp modelId="{A447B636-9842-4DE3-B900-78576E63FC84}">
      <dsp:nvSpPr>
        <dsp:cNvPr id="0" name=""/>
        <dsp:cNvSpPr/>
      </dsp:nvSpPr>
      <dsp:spPr>
        <a:xfrm>
          <a:off x="9801578" y="2336359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Apprenticeship Manager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sp:txBody>
      <dsp:txXfrm>
        <a:off x="9838205" y="2372986"/>
        <a:ext cx="677062" cy="741364"/>
      </dsp:txXfrm>
    </dsp:sp>
    <dsp:sp modelId="{E097BCB9-74C1-4DC4-822E-BF7DB5A97764}">
      <dsp:nvSpPr>
        <dsp:cNvPr id="0" name=""/>
        <dsp:cNvSpPr/>
      </dsp:nvSpPr>
      <dsp:spPr>
        <a:xfrm>
          <a:off x="9989157" y="3308390"/>
          <a:ext cx="750316" cy="814618"/>
        </a:xfrm>
        <a:prstGeom prst="roundRect">
          <a:avLst/>
        </a:prstGeom>
        <a:solidFill>
          <a:srgbClr val="002047">
            <a:lumMod val="10000"/>
            <a:lumOff val="90000"/>
          </a:srgb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Apprenticeships Events Coordinator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sp:txBody>
      <dsp:txXfrm>
        <a:off x="10025784" y="3345017"/>
        <a:ext cx="677062" cy="741364"/>
      </dsp:txXfrm>
    </dsp:sp>
    <dsp:sp modelId="{54B42345-02F1-4E1E-A74A-3CA42B834EC1}">
      <dsp:nvSpPr>
        <dsp:cNvPr id="0" name=""/>
        <dsp:cNvSpPr/>
      </dsp:nvSpPr>
      <dsp:spPr>
        <a:xfrm>
          <a:off x="10709461" y="1364328"/>
          <a:ext cx="750316" cy="814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Workload Management</a:t>
          </a:r>
        </a:p>
      </dsp:txBody>
      <dsp:txXfrm>
        <a:off x="10709461" y="1364328"/>
        <a:ext cx="750316" cy="814618"/>
      </dsp:txXfrm>
    </dsp:sp>
    <dsp:sp modelId="{6638EFD8-1AE9-4F21-B781-009C9F7FF0D2}">
      <dsp:nvSpPr>
        <dsp:cNvPr id="0" name=""/>
        <dsp:cNvSpPr/>
      </dsp:nvSpPr>
      <dsp:spPr>
        <a:xfrm>
          <a:off x="10897040" y="2336359"/>
          <a:ext cx="750316" cy="81461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rgbClr val="F8F9FB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700" kern="1200" dirty="0">
              <a:solidFill>
                <a:srgbClr val="002047"/>
              </a:solidFill>
              <a:latin typeface="Arial"/>
              <a:ea typeface="+mn-ea"/>
              <a:cs typeface="Arial"/>
            </a:rPr>
            <a:t>Workforce Management Programme Lead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700" kern="1200" dirty="0">
            <a:solidFill>
              <a:srgbClr val="002047"/>
            </a:solidFill>
            <a:latin typeface="Arial"/>
            <a:ea typeface="+mn-ea"/>
            <a:cs typeface="Arial"/>
          </a:endParaRPr>
        </a:p>
      </dsp:txBody>
      <dsp:txXfrm>
        <a:off x="10933667" y="2372986"/>
        <a:ext cx="677062" cy="741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2868-A071-4107-938E-B2DFB306A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6899B-4206-4ADC-B297-8967F68FB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6822E-FA71-42DB-9022-AC898437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5096A-8E75-427C-9412-BF5889AB2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3720D-0E49-4136-A43F-03B0FAA5C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64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9384E-C1CE-4607-AF5F-EE5CBEC6D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EF1D3-74BC-454E-9F69-6B9004207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922FF-C176-4338-8250-0DEFCB67C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8DC9-4744-4327-9AB7-CD7D1394D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344A3-37FA-413F-8304-3A475EBE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7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BC81C-7961-41DD-9C7D-F00023393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9E026-74C6-4323-BFB2-A93CBE0DE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2B7F4-8675-43C8-A6CA-82C3EEF1A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4F544-C3B2-4AD9-B41F-EECCB968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02E7D-0023-4697-95BE-80A878FE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5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8ACA4-4386-4794-85BE-77E32324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59FDB-346C-4436-8A06-C61C0785E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E7122-EAA8-4635-B9A0-1CDF8577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16CD3-C827-4321-A6F7-B91DA6C0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37E8-7E17-4542-98B0-CCFD66DE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F1294-BBE5-4C43-ABBE-1D01B3A2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AD7CE-A38E-45A7-85A1-D4F7E72E3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D19B0-7C60-41C0-AFFE-D1197722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7B081-74C7-40E7-BB6B-6770FEC9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BF8EA-1049-4314-A62C-1E02C293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29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877DB-1C71-4382-9D23-FE4F0AF7A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D0969-8858-49A5-B719-694542263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E1539-CEB5-4EA6-8C46-66491D554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F6A8C-F987-41CA-82F6-86814CEE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D2D5F-27DD-4D47-B7D7-7E86BC995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FDD44-F30B-45A2-867A-F4EB8E69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09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9E411-FE63-4223-B644-61E727832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C16ED-9B9C-4431-9A5B-354E26CBF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95CF9-0528-413C-B6D6-51F64D3D1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C854F-197A-49A4-966E-8A0199ADC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E4BFA-B08A-4C73-9D8B-2F21BE446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18D36-1277-4993-B856-41D55EAF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BFEA6F-613A-46C6-9E6F-AC604F62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591986-80A4-4959-8E38-9C951132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2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3B373-E936-4105-8343-FC43A756F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A1B6B-4EDD-46EB-B944-249E92877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DE49B-72CC-4919-AA8F-BD2C1F78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83D29-4644-4609-B238-4D13F9337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4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D55057-2A80-40C6-870A-F5665105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7604AC-6569-4898-97D0-3DED53CEF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5B40E-2A4E-4627-A4ED-92662D8D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19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E608-5037-458D-8632-9218BE57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28AD9-DBCE-4213-8EC4-43EFB233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5D018-0432-41E7-8ACD-39FEB4D08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3DC04-7CC4-4333-89FC-E5761EC64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7BC12-6697-44D8-90E6-D128A09F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09B6F-45C7-4B53-86F2-9FE63096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81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F94C-44CE-4DD2-9F7A-5910409AE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60F2C-DD41-4758-9666-9C2936F56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B329B-BA0A-49CF-97F0-ACC118274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72D2E-2862-4907-BE47-63CCD431E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70925-F894-4346-ABFE-3FB8824A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09B9C-1A14-4728-B398-B013C8119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3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EEAE8C-3BBA-417A-8ECF-5E5A0CEFA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C7015-C9B3-403D-8072-E0DA9C367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E0A54-5AE2-45DD-AB92-C7DA1A0B6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86CF9-3B56-44F1-BB50-C92122034747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643CF-098E-4E15-880C-5DAD20632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63A10-5792-4B5F-82D7-56FF2B994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AAA9D-7D94-43AF-AE69-971308195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69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9D56E1-DA1A-41A9-A474-13C13AB737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866195"/>
              </p:ext>
            </p:extLst>
          </p:nvPr>
        </p:nvGraphicFramePr>
        <p:xfrm>
          <a:off x="243281" y="192946"/>
          <a:ext cx="11652308" cy="6459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05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102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Renu Gupta</dc:creator>
  <cp:lastModifiedBy>Renu Gupta</cp:lastModifiedBy>
  <cp:revision>1</cp:revision>
  <dcterms:created xsi:type="dcterms:W3CDTF">2025-01-17T15:29:18Z</dcterms:created>
  <dcterms:modified xsi:type="dcterms:W3CDTF">2025-01-17T15:34:05Z</dcterms:modified>
</cp:coreProperties>
</file>