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8154" r:id="rId2"/>
    <p:sldId id="8155" r:id="rId3"/>
    <p:sldId id="8156" r:id="rId4"/>
    <p:sldId id="8157" r:id="rId5"/>
    <p:sldId id="8158" r:id="rId6"/>
    <p:sldId id="81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4585-3833-40EB-B451-787263600C12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B03CE-849E-4C95-A201-74458664C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6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901C6-1DA1-FB44-ABEE-06A0FEB7738E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64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 Head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human face, clothing, drink&#10;&#10;Description automatically generated">
            <a:extLst>
              <a:ext uri="{FF2B5EF4-FFF2-40B4-BE49-F238E27FC236}">
                <a16:creationId xmlns:a16="http://schemas.microsoft.com/office/drawing/2014/main" id="{7F9B4C63-0299-C756-BE95-DE2A32F7D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2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1CD1B7-29EB-4FA8-8E8E-E672878F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369" y="3637583"/>
            <a:ext cx="6484729" cy="1247616"/>
          </a:xfrm>
        </p:spPr>
        <p:txBody>
          <a:bodyPr anchor="ctr" anchorCtr="0">
            <a:normAutofit/>
          </a:bodyPr>
          <a:lstStyle>
            <a:lvl1pPr algn="l">
              <a:lnSpc>
                <a:spcPct val="8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</a:t>
            </a:r>
            <a:endParaRPr lang="en-GB" noProof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07F7D92-0503-4291-B4C6-7F995240B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368" y="4983151"/>
            <a:ext cx="6484729" cy="3543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/>
              <a:t>Subtitle to sit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148DA8-E7DA-4E0B-BC5B-50A9C28797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7649" y="458366"/>
            <a:ext cx="2323508" cy="14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0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6DDC-7D50-4F93-9A31-362927E4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1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QA Left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95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9737" y="304800"/>
            <a:ext cx="1004881" cy="659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ide block -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71E76E-2742-450B-96BA-3BB549EE2428}"/>
              </a:ext>
            </a:extLst>
          </p:cNvPr>
          <p:cNvSpPr/>
          <p:nvPr userDrawn="1"/>
        </p:nvSpPr>
        <p:spPr>
          <a:xfrm>
            <a:off x="0" y="0"/>
            <a:ext cx="4152550" cy="6858000"/>
          </a:xfrm>
          <a:prstGeom prst="rect">
            <a:avLst/>
          </a:prstGeom>
          <a:solidFill>
            <a:srgbClr val="00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6238" y="1233488"/>
            <a:ext cx="3437005" cy="203014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 b="0" cap="none" baseline="0">
                <a:solidFill>
                  <a:schemeClr val="bg1"/>
                </a:solidFill>
                <a:latin typeface="Krana Fat B" panose="00000B00000000000000" pitchFamily="50" charset="0"/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Page title to sit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37138" y="1233488"/>
            <a:ext cx="6770687" cy="4651746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47ADA-2CB9-46E7-811F-C8E01F6F3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283345"/>
            <a:ext cx="5907041" cy="25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0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57922" y="1240172"/>
            <a:ext cx="9483119" cy="52026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 cap="none" baseline="0">
                <a:solidFill>
                  <a:srgbClr val="004050"/>
                </a:solidFill>
                <a:latin typeface="Krana Fat B" panose="00000B00000000000000" pitchFamily="50" charset="0"/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Page title to sit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57922" y="2102266"/>
            <a:ext cx="9483117" cy="437632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27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 Head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5A61FC8-7A75-4791-8E3A-93C63D7CBE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0682" y="290721"/>
            <a:ext cx="2323508" cy="14164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1CD1B7-29EB-4FA8-8E8E-E672878F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369" y="3637583"/>
            <a:ext cx="6484729" cy="1247616"/>
          </a:xfrm>
        </p:spPr>
        <p:txBody>
          <a:bodyPr anchor="ctr" anchorCtr="0">
            <a:normAutofit/>
          </a:bodyPr>
          <a:lstStyle>
            <a:lvl1pPr algn="l">
              <a:lnSpc>
                <a:spcPct val="8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</a:t>
            </a:r>
            <a:endParaRPr lang="en-GB" noProof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07F7D92-0503-4291-B4C6-7F995240B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368" y="4983151"/>
            <a:ext cx="6484729" cy="3543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/>
              <a:t>Subtitle to sit here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148DA8-E7DA-4E0B-BC5B-50A9C28797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73082" y="443121"/>
            <a:ext cx="2323508" cy="14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736006" y="1789648"/>
            <a:ext cx="8523287" cy="0"/>
          </a:xfrm>
          <a:prstGeom prst="line">
            <a:avLst/>
          </a:prstGeom>
          <a:ln w="19050">
            <a:solidFill>
              <a:srgbClr val="00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 userDrawn="1"/>
        </p:nvCxnSpPr>
        <p:spPr>
          <a:xfrm>
            <a:off x="1736006" y="2450941"/>
            <a:ext cx="8523287" cy="0"/>
          </a:xfrm>
          <a:prstGeom prst="line">
            <a:avLst/>
          </a:prstGeom>
          <a:ln w="19050">
            <a:solidFill>
              <a:srgbClr val="00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1736006" y="3112234"/>
            <a:ext cx="8523287" cy="0"/>
          </a:xfrm>
          <a:prstGeom prst="line">
            <a:avLst/>
          </a:prstGeom>
          <a:ln w="19050">
            <a:solidFill>
              <a:srgbClr val="00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 userDrawn="1"/>
        </p:nvCxnSpPr>
        <p:spPr>
          <a:xfrm>
            <a:off x="1736006" y="3773527"/>
            <a:ext cx="8523287" cy="0"/>
          </a:xfrm>
          <a:prstGeom prst="line">
            <a:avLst/>
          </a:prstGeom>
          <a:ln w="19050">
            <a:solidFill>
              <a:srgbClr val="00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 userDrawn="1"/>
        </p:nvCxnSpPr>
        <p:spPr>
          <a:xfrm>
            <a:off x="1736006" y="4434820"/>
            <a:ext cx="8523287" cy="0"/>
          </a:xfrm>
          <a:prstGeom prst="line">
            <a:avLst/>
          </a:prstGeom>
          <a:ln w="19050">
            <a:solidFill>
              <a:srgbClr val="00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 userDrawn="1"/>
        </p:nvCxnSpPr>
        <p:spPr>
          <a:xfrm>
            <a:off x="1736006" y="5096112"/>
            <a:ext cx="8523287" cy="0"/>
          </a:xfrm>
          <a:prstGeom prst="line">
            <a:avLst/>
          </a:prstGeom>
          <a:ln w="19050">
            <a:solidFill>
              <a:srgbClr val="004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33596" y="1924495"/>
            <a:ext cx="951760" cy="42673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71169" y="1971662"/>
            <a:ext cx="6588125" cy="376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Tx/>
              <a:buNone/>
              <a:tabLst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50"/>
              </a:spcAft>
              <a:buClrTx/>
              <a:buSzPct val="115000"/>
              <a:buFontTx/>
              <a:buNone/>
              <a:tabLst/>
              <a:defRPr/>
            </a:pP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Lorem ipsum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dolor</a:t>
            </a: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 sit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amet</a:t>
            </a:r>
            <a:endParaRPr lang="en-GB" sz="1800">
              <a:solidFill>
                <a:srgbClr val="004050"/>
              </a:solidFill>
            </a:endParaRPr>
          </a:p>
          <a:p>
            <a:pPr lvl="0"/>
            <a:endParaRPr lang="en-GB"/>
          </a:p>
        </p:txBody>
      </p:sp>
      <p:sp>
        <p:nvSpPr>
          <p:cNvPr id="3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933596" y="2585786"/>
            <a:ext cx="951760" cy="42673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671169" y="2632953"/>
            <a:ext cx="6588125" cy="376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Tx/>
              <a:buNone/>
              <a:tabLst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50"/>
              </a:spcAft>
              <a:buClrTx/>
              <a:buSzPct val="115000"/>
              <a:buFontTx/>
              <a:buNone/>
              <a:tabLst/>
              <a:defRPr/>
            </a:pP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Lorem ipsum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dolor</a:t>
            </a: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 sit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amet</a:t>
            </a:r>
            <a:endParaRPr lang="en-GB" sz="1800">
              <a:solidFill>
                <a:srgbClr val="004050"/>
              </a:solidFill>
            </a:endParaRPr>
          </a:p>
          <a:p>
            <a:pPr lvl="0"/>
            <a:endParaRPr lang="en-GB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939726" y="3244482"/>
            <a:ext cx="951760" cy="426737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77299" y="3291649"/>
            <a:ext cx="6588125" cy="376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Tx/>
              <a:buNone/>
              <a:tabLst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50"/>
              </a:spcAft>
              <a:buClrTx/>
              <a:buSzPct val="115000"/>
              <a:buFontTx/>
              <a:buNone/>
              <a:tabLst/>
              <a:defRPr/>
            </a:pP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Lorem ipsum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dolor</a:t>
            </a: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 sit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amet</a:t>
            </a:r>
            <a:endParaRPr lang="en-GB" sz="1800">
              <a:solidFill>
                <a:srgbClr val="004050"/>
              </a:solidFill>
            </a:endParaRPr>
          </a:p>
          <a:p>
            <a:pPr lvl="0"/>
            <a:endParaRPr lang="en-GB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939726" y="3899478"/>
            <a:ext cx="951760" cy="4267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2800"/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677299" y="3946645"/>
            <a:ext cx="6588125" cy="376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Tx/>
              <a:buNone/>
              <a:tabLst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50"/>
              </a:spcAft>
              <a:buClrTx/>
              <a:buSzPct val="115000"/>
              <a:buFontTx/>
              <a:buNone/>
              <a:tabLst/>
              <a:defRPr/>
            </a:pP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Lorem ipsum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dolor</a:t>
            </a: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 sit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amet</a:t>
            </a:r>
            <a:endParaRPr lang="en-GB" sz="1800">
              <a:solidFill>
                <a:srgbClr val="004050"/>
              </a:solidFill>
            </a:endParaRPr>
          </a:p>
          <a:p>
            <a:pPr lvl="0"/>
            <a:endParaRPr lang="en-GB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933595" y="4564469"/>
            <a:ext cx="951760" cy="4267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2800"/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3671168" y="4611636"/>
            <a:ext cx="6588125" cy="376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Tx/>
              <a:buNone/>
              <a:tabLst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50"/>
              </a:spcAft>
              <a:buClrTx/>
              <a:buSzPct val="115000"/>
              <a:buFontTx/>
              <a:buNone/>
              <a:tabLst/>
              <a:defRPr/>
            </a:pP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Lorem ipsum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dolor</a:t>
            </a: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 sit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amet</a:t>
            </a:r>
            <a:endParaRPr lang="en-GB" sz="1800">
              <a:solidFill>
                <a:srgbClr val="004050"/>
              </a:solidFill>
            </a:endParaRPr>
          </a:p>
          <a:p>
            <a:pPr lvl="0"/>
            <a:endParaRPr lang="en-GB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939726" y="5242106"/>
            <a:ext cx="951760" cy="4267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sz="2800"/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GB"/>
              <a:t>TEXT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677299" y="5289273"/>
            <a:ext cx="6588125" cy="376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Tx/>
              <a:buNone/>
              <a:tabLst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50"/>
              </a:spcAft>
              <a:buClrTx/>
              <a:buSzPct val="115000"/>
              <a:buFontTx/>
              <a:buNone/>
              <a:tabLst/>
              <a:defRPr/>
            </a:pP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Lorem ipsum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dolor</a:t>
            </a:r>
            <a:r>
              <a:rPr lang="en-GB" sz="1800" b="0" i="0" kern="1200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 sit </a:t>
            </a:r>
            <a:r>
              <a:rPr lang="en-GB" sz="1800" b="0" i="0" kern="1200" err="1">
                <a:solidFill>
                  <a:srgbClr val="004050"/>
                </a:solidFill>
                <a:latin typeface="Montserrat"/>
                <a:ea typeface="+mn-ea"/>
                <a:cs typeface="Montserrat"/>
              </a:rPr>
              <a:t>amet</a:t>
            </a:r>
            <a:endParaRPr lang="en-GB" sz="1800">
              <a:solidFill>
                <a:srgbClr val="004050"/>
              </a:solidFill>
            </a:endParaRP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6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57921" y="453058"/>
            <a:ext cx="9483118" cy="52026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 b="0" cap="none" baseline="0">
                <a:solidFill>
                  <a:srgbClr val="004050"/>
                </a:solidFill>
                <a:latin typeface="Krana Fat B" panose="00000B00000000000000" pitchFamily="50" charset="0"/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Page title to sit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57921" y="1635854"/>
            <a:ext cx="9483117" cy="484273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69737" y="314036"/>
            <a:ext cx="1004881" cy="659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7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6DDC-7D50-4F93-9A31-362927E4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B0DBB49-FE50-4DE8-A65C-31F9CEE19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7922" y="1635854"/>
            <a:ext cx="4646004" cy="484273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881AC6B-3501-42AE-A0AC-843B0CEE9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5034" y="1635854"/>
            <a:ext cx="4646004" cy="484273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31">
            <a:extLst>
              <a:ext uri="{FF2B5EF4-FFF2-40B4-BE49-F238E27FC236}">
                <a16:creationId xmlns:a16="http://schemas.microsoft.com/office/drawing/2014/main" id="{1F3F6775-5D50-4053-AFC2-945D3FAFD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737" y="377825"/>
            <a:ext cx="781218" cy="5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57921" y="453058"/>
            <a:ext cx="9483118" cy="52026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 b="0" cap="none" baseline="0">
                <a:solidFill>
                  <a:srgbClr val="004050"/>
                </a:solidFill>
                <a:latin typeface="Krana Fat B" panose="00000B00000000000000" pitchFamily="50" charset="0"/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Page title to sit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357921" y="1635854"/>
            <a:ext cx="9483117" cy="484273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69737" y="314036"/>
            <a:ext cx="1004881" cy="659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933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A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6DDC-7D50-4F93-9A31-362927E4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B0DBB49-FE50-4DE8-A65C-31F9CEE19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7922" y="1635854"/>
            <a:ext cx="4646004" cy="484273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881AC6B-3501-42AE-A0AC-843B0CEE9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5034" y="1635854"/>
            <a:ext cx="4646004" cy="484273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04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76238" y="453058"/>
            <a:ext cx="10464801" cy="52026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4000" b="0" cap="none" baseline="0">
                <a:solidFill>
                  <a:srgbClr val="004050"/>
                </a:solidFill>
                <a:latin typeface="Krana Fat B" panose="00000B00000000000000" pitchFamily="50" charset="0"/>
              </a:defRPr>
            </a:lvl1pPr>
            <a:lvl2pPr marL="0" indent="0">
              <a:buFont typeface="Arial" panose="020B0604020202020204" pitchFamily="34" charset="0"/>
              <a:buNone/>
              <a:defRPr/>
            </a:lvl2pPr>
            <a:lvl3pPr marL="0" indent="0">
              <a:buFont typeface="Arial" panose="020B0604020202020204" pitchFamily="34" charset="0"/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Page title to sit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76239" y="1635854"/>
            <a:ext cx="10464800" cy="484273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31">
            <a:extLst>
              <a:ext uri="{FF2B5EF4-FFF2-40B4-BE49-F238E27FC236}">
                <a16:creationId xmlns:a16="http://schemas.microsoft.com/office/drawing/2014/main" id="{8DEF2034-2DE3-492A-96E2-AC3A81511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5063" y="5980266"/>
            <a:ext cx="781218" cy="5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03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6DDC-7D50-4F93-9A31-362927E4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450398"/>
            <a:ext cx="10464799" cy="6876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B0DBB49-FE50-4DE8-A65C-31F9CEE19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238" y="1635854"/>
            <a:ext cx="5627688" cy="484273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881AC6B-3501-42AE-A0AC-843B0CEE9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5034" y="1635854"/>
            <a:ext cx="4646004" cy="484273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Graphic 31">
            <a:extLst>
              <a:ext uri="{FF2B5EF4-FFF2-40B4-BE49-F238E27FC236}">
                <a16:creationId xmlns:a16="http://schemas.microsoft.com/office/drawing/2014/main" id="{6E7E2E15-3B47-4552-B2F2-43A358272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5063" y="5980266"/>
            <a:ext cx="781218" cy="5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49374" y="450398"/>
            <a:ext cx="9491663" cy="6876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3AAC1-38C0-EC41-AF66-7EC76ACCB83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350676" y="1596719"/>
            <a:ext cx="9490362" cy="45802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600" b="0" i="0" kern="1200" cap="none" baseline="0">
          <a:solidFill>
            <a:schemeClr val="tx1"/>
          </a:solidFill>
          <a:latin typeface="Krana Fat B" panose="00000B00000000000000" pitchFamily="50" charset="0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50"/>
        </a:spcAft>
        <a:buSzPct val="115000"/>
        <a:buFontTx/>
        <a:buBlip>
          <a:blip r:embed="rId16"/>
        </a:buBlip>
        <a:defRPr sz="1800" b="1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50"/>
        </a:spcAft>
        <a:buSzPct val="125000"/>
        <a:buFontTx/>
        <a:buBlip>
          <a:blip r:embed="rId16"/>
        </a:buBlip>
        <a:tabLst/>
        <a:defRPr sz="12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50"/>
        </a:spcAft>
        <a:buSzPct val="120000"/>
        <a:buFontTx/>
        <a:buBlip>
          <a:blip r:embed="rId16"/>
        </a:buBlip>
        <a:tabLst/>
        <a:defRPr sz="1000" b="1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50"/>
        </a:spcAft>
        <a:buSzPct val="120000"/>
        <a:buFontTx/>
        <a:buBlip>
          <a:blip r:embed="rId16"/>
        </a:buBlip>
        <a:tabLst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50"/>
        </a:spcAft>
        <a:buSzPct val="125000"/>
        <a:buFontTx/>
        <a:buBlip>
          <a:blip r:embed="rId16"/>
        </a:buBlip>
        <a:tabLst/>
        <a:defRPr sz="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">
          <p15:clr>
            <a:srgbClr val="F26B43"/>
          </p15:clr>
        </p15:guide>
        <p15:guide id="2" orient="horz" pos="4081">
          <p15:clr>
            <a:srgbClr val="F26B43"/>
          </p15:clr>
        </p15:guide>
        <p15:guide id="3" pos="237">
          <p15:clr>
            <a:srgbClr val="F26B43"/>
          </p15:clr>
        </p15:guide>
        <p15:guide id="4" pos="732">
          <p15:clr>
            <a:srgbClr val="F26B43"/>
          </p15:clr>
        </p15:guide>
        <p15:guide id="5" pos="850">
          <p15:clr>
            <a:srgbClr val="F26B43"/>
          </p15:clr>
        </p15:guide>
        <p15:guide id="6" pos="1345">
          <p15:clr>
            <a:srgbClr val="F26B43"/>
          </p15:clr>
        </p15:guide>
        <p15:guide id="7" pos="1460">
          <p15:clr>
            <a:srgbClr val="F26B43"/>
          </p15:clr>
        </p15:guide>
        <p15:guide id="8" pos="1954">
          <p15:clr>
            <a:srgbClr val="F26B43"/>
          </p15:clr>
        </p15:guide>
        <p15:guide id="9" pos="2069">
          <p15:clr>
            <a:srgbClr val="F26B43"/>
          </p15:clr>
        </p15:guide>
        <p15:guide id="10" pos="2564">
          <p15:clr>
            <a:srgbClr val="F26B43"/>
          </p15:clr>
        </p15:guide>
        <p15:guide id="11" pos="2678">
          <p15:clr>
            <a:srgbClr val="F26B43"/>
          </p15:clr>
        </p15:guide>
        <p15:guide id="12" pos="3173">
          <p15:clr>
            <a:srgbClr val="F26B43"/>
          </p15:clr>
        </p15:guide>
        <p15:guide id="13" pos="3288">
          <p15:clr>
            <a:srgbClr val="F26B43"/>
          </p15:clr>
        </p15:guide>
        <p15:guide id="14" pos="3782">
          <p15:clr>
            <a:srgbClr val="F26B43"/>
          </p15:clr>
        </p15:guide>
        <p15:guide id="15" pos="3897">
          <p15:clr>
            <a:srgbClr val="F26B43"/>
          </p15:clr>
        </p15:guide>
        <p15:guide id="16" pos="4392">
          <p15:clr>
            <a:srgbClr val="F26B43"/>
          </p15:clr>
        </p15:guide>
        <p15:guide id="17" pos="4506">
          <p15:clr>
            <a:srgbClr val="F26B43"/>
          </p15:clr>
        </p15:guide>
        <p15:guide id="18" pos="5001">
          <p15:clr>
            <a:srgbClr val="F26B43"/>
          </p15:clr>
        </p15:guide>
        <p15:guide id="19" pos="5115">
          <p15:clr>
            <a:srgbClr val="F26B43"/>
          </p15:clr>
        </p15:guide>
        <p15:guide id="20" pos="5610">
          <p15:clr>
            <a:srgbClr val="F26B43"/>
          </p15:clr>
        </p15:guide>
        <p15:guide id="21" pos="5725">
          <p15:clr>
            <a:srgbClr val="F26B43"/>
          </p15:clr>
        </p15:guide>
        <p15:guide id="22" pos="6220">
          <p15:clr>
            <a:srgbClr val="F26B43"/>
          </p15:clr>
        </p15:guide>
        <p15:guide id="23" pos="6334">
          <p15:clr>
            <a:srgbClr val="F26B43"/>
          </p15:clr>
        </p15:guide>
        <p15:guide id="24" pos="6829">
          <p15:clr>
            <a:srgbClr val="F26B43"/>
          </p15:clr>
        </p15:guide>
        <p15:guide id="25" pos="6943">
          <p15:clr>
            <a:srgbClr val="F26B43"/>
          </p15:clr>
        </p15:guide>
        <p15:guide id="26" pos="7438">
          <p15:clr>
            <a:srgbClr val="F26B43"/>
          </p15:clr>
        </p15:guide>
        <p15:guide id="27" pos="3840">
          <p15:clr>
            <a:srgbClr val="9FCC3B"/>
          </p15:clr>
        </p15:guide>
        <p15:guide id="28" orient="horz" pos="2160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1C50CC-C74D-412F-8030-C597E4EA6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951" y="386422"/>
            <a:ext cx="4845899" cy="520262"/>
          </a:xfrm>
        </p:spPr>
        <p:txBody>
          <a:bodyPr/>
          <a:lstStyle/>
          <a:p>
            <a:r>
              <a:rPr lang="en-GB" sz="3200"/>
              <a:t>QA HIGHER EDUCATION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F73AD7-5A1F-4A2E-BBE0-2C455598D2D9}"/>
              </a:ext>
            </a:extLst>
          </p:cNvPr>
          <p:cNvSpPr/>
          <p:nvPr/>
        </p:nvSpPr>
        <p:spPr>
          <a:xfrm>
            <a:off x="156054" y="1510447"/>
            <a:ext cx="2758615" cy="2411103"/>
          </a:xfrm>
          <a:prstGeom prst="rect">
            <a:avLst/>
          </a:prstGeom>
          <a:solidFill>
            <a:srgbClr val="00E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E42FD-CB53-445F-B5A2-7E69ED43FA28}"/>
              </a:ext>
            </a:extLst>
          </p:cNvPr>
          <p:cNvSpPr/>
          <p:nvPr/>
        </p:nvSpPr>
        <p:spPr>
          <a:xfrm>
            <a:off x="3216939" y="1513158"/>
            <a:ext cx="2757600" cy="2411103"/>
          </a:xfrm>
          <a:prstGeom prst="rect">
            <a:avLst/>
          </a:prstGeom>
          <a:solidFill>
            <a:srgbClr val="00E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40E0E-4837-49AD-865A-F937DA80117F}"/>
              </a:ext>
            </a:extLst>
          </p:cNvPr>
          <p:cNvSpPr txBox="1"/>
          <p:nvPr/>
        </p:nvSpPr>
        <p:spPr>
          <a:xfrm>
            <a:off x="288220" y="2486841"/>
            <a:ext cx="175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Krana Fat B"/>
                <a:ea typeface="+mn-ea"/>
                <a:cs typeface="+mn-cs"/>
              </a:rPr>
              <a:t>100+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C21FA0-896D-4DA0-A187-4017C6B665E2}"/>
              </a:ext>
            </a:extLst>
          </p:cNvPr>
          <p:cNvSpPr txBox="1"/>
          <p:nvPr/>
        </p:nvSpPr>
        <p:spPr>
          <a:xfrm>
            <a:off x="3315920" y="2487305"/>
            <a:ext cx="26425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Krana Fat B"/>
                <a:ea typeface="+mn-ea"/>
                <a:cs typeface="+mn-cs"/>
              </a:rPr>
              <a:t>17,000+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Students studying with us and our partners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rgbClr val="004050"/>
              </a:solidFill>
              <a:effectLst/>
              <a:uLnTx/>
              <a:uFillTx/>
              <a:latin typeface="Krana Fat B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A9F5E-1EAB-48CD-808C-FE5B75D591ED}"/>
              </a:ext>
            </a:extLst>
          </p:cNvPr>
          <p:cNvSpPr txBox="1"/>
          <p:nvPr/>
        </p:nvSpPr>
        <p:spPr>
          <a:xfrm>
            <a:off x="332561" y="3189338"/>
            <a:ext cx="2402036" cy="5131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Courses taught in high-demand skill subjects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547BC-BA0B-42CC-8E22-46853E84797F}"/>
              </a:ext>
            </a:extLst>
          </p:cNvPr>
          <p:cNvSpPr/>
          <p:nvPr/>
        </p:nvSpPr>
        <p:spPr>
          <a:xfrm>
            <a:off x="154272" y="4186414"/>
            <a:ext cx="2758615" cy="2411103"/>
          </a:xfrm>
          <a:prstGeom prst="rect">
            <a:avLst/>
          </a:prstGeom>
          <a:solidFill>
            <a:srgbClr val="00E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227534-4ADA-49DE-A6D2-C20324AF77AF}"/>
              </a:ext>
            </a:extLst>
          </p:cNvPr>
          <p:cNvSpPr/>
          <p:nvPr/>
        </p:nvSpPr>
        <p:spPr>
          <a:xfrm>
            <a:off x="3216939" y="4187213"/>
            <a:ext cx="2757600" cy="2411103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852FAB-CDC2-4651-AF2B-6A75785D4AF4}"/>
              </a:ext>
            </a:extLst>
          </p:cNvPr>
          <p:cNvSpPr txBox="1"/>
          <p:nvPr/>
        </p:nvSpPr>
        <p:spPr>
          <a:xfrm>
            <a:off x="288220" y="5180645"/>
            <a:ext cx="175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Krana Fat B"/>
                <a:ea typeface="+mn-ea"/>
                <a:cs typeface="+mn-cs"/>
              </a:rPr>
              <a:t>100+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6E2C3-6414-41F9-A760-0DA851FFE859}"/>
              </a:ext>
            </a:extLst>
          </p:cNvPr>
          <p:cNvSpPr txBox="1"/>
          <p:nvPr/>
        </p:nvSpPr>
        <p:spPr>
          <a:xfrm>
            <a:off x="3332025" y="5178653"/>
            <a:ext cx="239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Krana Fat B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8CCBC1-EE33-4049-A9A1-27E91BDB2D45}"/>
              </a:ext>
            </a:extLst>
          </p:cNvPr>
          <p:cNvSpPr txBox="1"/>
          <p:nvPr/>
        </p:nvSpPr>
        <p:spPr>
          <a:xfrm>
            <a:off x="332561" y="5883142"/>
            <a:ext cx="2402036" cy="5131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Countries represented across student body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1E5131-FAEB-47A1-B8B1-A1A40A5A7897}"/>
              </a:ext>
            </a:extLst>
          </p:cNvPr>
          <p:cNvSpPr txBox="1"/>
          <p:nvPr/>
        </p:nvSpPr>
        <p:spPr>
          <a:xfrm>
            <a:off x="3396477" y="5882813"/>
            <a:ext cx="2398525" cy="5131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University partners and affiliates  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57A3EDF-0AA6-6A5E-FF8D-19DBD65A6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10" y="1718827"/>
            <a:ext cx="693945" cy="69394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A2CFF310-D2C9-78F0-3F73-0E8F27088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6247" y="1875696"/>
            <a:ext cx="1042818" cy="533534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E2FFFFAB-F65E-43F4-4578-55880C0534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44" y="4449617"/>
            <a:ext cx="713711" cy="71371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EC5B69B1-02C5-AE3F-C1A6-2222D606A2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63813" y="4536043"/>
            <a:ext cx="986821" cy="573537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27B1F3B-8AB1-D1EB-A987-DA580315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404" y="-3686"/>
            <a:ext cx="3240004" cy="57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3A3A10-A9B8-8D16-95F8-261FB61AA0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3589" y="184751"/>
            <a:ext cx="3563242" cy="610476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BC8D2B0-F10D-0A0D-F971-B8D2AB471CFC}"/>
              </a:ext>
            </a:extLst>
          </p:cNvPr>
          <p:cNvGrpSpPr/>
          <p:nvPr/>
        </p:nvGrpSpPr>
        <p:grpSpPr>
          <a:xfrm>
            <a:off x="8611570" y="565698"/>
            <a:ext cx="4312498" cy="1829910"/>
            <a:chOff x="8711523" y="1289537"/>
            <a:chExt cx="4312498" cy="18299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CAC3A6-86A9-9EAD-67AA-A0145AD71DE1}"/>
                </a:ext>
              </a:extLst>
            </p:cNvPr>
            <p:cNvGrpSpPr/>
            <p:nvPr/>
          </p:nvGrpSpPr>
          <p:grpSpPr>
            <a:xfrm>
              <a:off x="8711523" y="1289537"/>
              <a:ext cx="2236563" cy="389161"/>
              <a:chOff x="8711523" y="1289537"/>
              <a:chExt cx="2236563" cy="389161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ECB4A64-2BE9-1B13-FB22-9F31C68EAC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1523" y="1322117"/>
                <a:ext cx="325139" cy="324000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589AED8-0B57-5BD9-4447-CF00F0673EB0}"/>
                  </a:ext>
                </a:extLst>
              </p:cNvPr>
              <p:cNvSpPr txBox="1"/>
              <p:nvPr/>
            </p:nvSpPr>
            <p:spPr>
              <a:xfrm>
                <a:off x="9185163" y="1289537"/>
                <a:ext cx="1762923" cy="38916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4050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  <a:sym typeface="Helvetica"/>
                  </a:rPr>
                  <a:t>QA </a:t>
                </a:r>
                <a:r>
                  <a:rPr kumimoji="0" lang="en-US" sz="1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4050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  <a:sym typeface="Helvetica"/>
                  </a:rPr>
                  <a:t>Centres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4050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  <a:sym typeface="Helvetica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C0B5C47-BCF2-9992-7EBA-824C9E0A0DFA}"/>
                </a:ext>
              </a:extLst>
            </p:cNvPr>
            <p:cNvGrpSpPr/>
            <p:nvPr/>
          </p:nvGrpSpPr>
          <p:grpSpPr>
            <a:xfrm>
              <a:off x="8747649" y="1687630"/>
              <a:ext cx="3329021" cy="389161"/>
              <a:chOff x="8747649" y="1687630"/>
              <a:chExt cx="3329021" cy="389161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11CE3D0-3D32-C92A-A2D9-1B1F6441CE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7649" y="1756210"/>
                <a:ext cx="252886" cy="252000"/>
              </a:xfrm>
              <a:prstGeom prst="ellipse">
                <a:avLst/>
              </a:prstGeom>
              <a:solidFill>
                <a:schemeClr val="tx2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44E1569-63F6-F5ED-CB81-9F77370BBB33}"/>
                  </a:ext>
                </a:extLst>
              </p:cNvPr>
              <p:cNvSpPr txBox="1"/>
              <p:nvPr/>
            </p:nvSpPr>
            <p:spPr>
              <a:xfrm>
                <a:off x="9185163" y="1687630"/>
                <a:ext cx="2891507" cy="38916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4050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  <a:sym typeface="Helvetica"/>
                  </a:rPr>
                  <a:t>Embedded Pathways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45EAB1-EC0A-95A8-7C52-C0A8B1A24346}"/>
                </a:ext>
              </a:extLst>
            </p:cNvPr>
            <p:cNvGrpSpPr/>
            <p:nvPr/>
          </p:nvGrpSpPr>
          <p:grpSpPr>
            <a:xfrm>
              <a:off x="8747649" y="2041856"/>
              <a:ext cx="3329021" cy="389161"/>
              <a:chOff x="8747649" y="2025381"/>
              <a:chExt cx="3329021" cy="38916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8819CA0-BEEF-8F01-B57E-854DC5A095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7649" y="2093961"/>
                <a:ext cx="252886" cy="252000"/>
              </a:xfrm>
              <a:prstGeom prst="ellipse">
                <a:avLst/>
              </a:prstGeom>
              <a:solidFill>
                <a:schemeClr val="accent6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6D9A5E0-E947-C34B-849C-7DC73F1C02D9}"/>
                  </a:ext>
                </a:extLst>
              </p:cNvPr>
              <p:cNvSpPr txBox="1"/>
              <p:nvPr/>
            </p:nvSpPr>
            <p:spPr>
              <a:xfrm>
                <a:off x="9185163" y="2025381"/>
                <a:ext cx="2891507" cy="38916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4050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  <a:sym typeface="Helvetica"/>
                  </a:rPr>
                  <a:t>Branch Campus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41ED10-C25B-0EEF-410E-A9E870BBCDA1}"/>
                </a:ext>
              </a:extLst>
            </p:cNvPr>
            <p:cNvGrpSpPr/>
            <p:nvPr/>
          </p:nvGrpSpPr>
          <p:grpSpPr>
            <a:xfrm>
              <a:off x="8747649" y="2386071"/>
              <a:ext cx="4276372" cy="389161"/>
              <a:chOff x="8747649" y="2443737"/>
              <a:chExt cx="4276372" cy="38916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66F9642-430E-8163-C712-4E3FB3BA87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7649" y="2512317"/>
                <a:ext cx="252886" cy="252000"/>
              </a:xfrm>
              <a:prstGeom prst="ellipse">
                <a:avLst/>
              </a:prstGeom>
              <a:solidFill>
                <a:schemeClr val="accent5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2585F8-4742-7E64-F443-97D5729A77A9}"/>
                  </a:ext>
                </a:extLst>
              </p:cNvPr>
              <p:cNvSpPr txBox="1"/>
              <p:nvPr/>
            </p:nvSpPr>
            <p:spPr>
              <a:xfrm>
                <a:off x="9185162" y="2443737"/>
                <a:ext cx="3838859" cy="38916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4050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  <a:sym typeface="Helvetica"/>
                  </a:rPr>
                  <a:t>Main Campus Recruitment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9CC5B10-92C2-DE9B-290C-600519BC0881}"/>
                </a:ext>
              </a:extLst>
            </p:cNvPr>
            <p:cNvGrpSpPr/>
            <p:nvPr/>
          </p:nvGrpSpPr>
          <p:grpSpPr>
            <a:xfrm>
              <a:off x="8747649" y="2730286"/>
              <a:ext cx="4276372" cy="389161"/>
              <a:chOff x="8747649" y="2779714"/>
              <a:chExt cx="4276372" cy="38916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9D03D-9B0D-2425-1601-7E04B3E354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7649" y="2848294"/>
                <a:ext cx="252886" cy="252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DCA5E0-5318-A20E-20F7-8CAC8B5AB711}"/>
                  </a:ext>
                </a:extLst>
              </p:cNvPr>
              <p:cNvSpPr txBox="1"/>
              <p:nvPr/>
            </p:nvSpPr>
            <p:spPr>
              <a:xfrm>
                <a:off x="9185162" y="2779714"/>
                <a:ext cx="3838859" cy="38916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4050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  <a:sym typeface="Helvetica"/>
                  </a:rPr>
                  <a:t>Online Pre-Sessional English</a:t>
                </a:r>
              </a:p>
            </p:txBody>
          </p:sp>
        </p:grp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D66BB2D-806C-CB58-2AD9-3B215DB2C445}"/>
              </a:ext>
            </a:extLst>
          </p:cNvPr>
          <p:cNvCxnSpPr>
            <a:cxnSpLocks/>
          </p:cNvCxnSpPr>
          <p:nvPr/>
        </p:nvCxnSpPr>
        <p:spPr>
          <a:xfrm flipV="1">
            <a:off x="7906121" y="3755753"/>
            <a:ext cx="2057861" cy="297782"/>
          </a:xfrm>
          <a:prstGeom prst="line">
            <a:avLst/>
          </a:prstGeom>
          <a:ln w="12700">
            <a:solidFill>
              <a:schemeClr val="accent1">
                <a:alpha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CBE822-B165-7389-E29C-FE8AC25A5FC2}"/>
              </a:ext>
            </a:extLst>
          </p:cNvPr>
          <p:cNvCxnSpPr>
            <a:cxnSpLocks/>
          </p:cNvCxnSpPr>
          <p:nvPr/>
        </p:nvCxnSpPr>
        <p:spPr>
          <a:xfrm flipV="1">
            <a:off x="8014526" y="3753962"/>
            <a:ext cx="1949456" cy="920055"/>
          </a:xfrm>
          <a:prstGeom prst="line">
            <a:avLst/>
          </a:prstGeom>
          <a:ln w="12700">
            <a:solidFill>
              <a:schemeClr val="accent1">
                <a:alpha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01EF9F-9DA8-36C7-FFBB-605560B8FDD4}"/>
              </a:ext>
            </a:extLst>
          </p:cNvPr>
          <p:cNvCxnSpPr>
            <a:cxnSpLocks/>
          </p:cNvCxnSpPr>
          <p:nvPr/>
        </p:nvCxnSpPr>
        <p:spPr>
          <a:xfrm flipV="1">
            <a:off x="8649796" y="3751559"/>
            <a:ext cx="1314186" cy="1585347"/>
          </a:xfrm>
          <a:prstGeom prst="line">
            <a:avLst/>
          </a:prstGeom>
          <a:ln w="12700">
            <a:solidFill>
              <a:schemeClr val="accent1">
                <a:alpha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70CC603-2252-D804-1A4A-5AD6C2A963F5}"/>
              </a:ext>
            </a:extLst>
          </p:cNvPr>
          <p:cNvCxnSpPr>
            <a:cxnSpLocks/>
          </p:cNvCxnSpPr>
          <p:nvPr/>
        </p:nvCxnSpPr>
        <p:spPr>
          <a:xfrm flipV="1">
            <a:off x="6668440" y="5114996"/>
            <a:ext cx="890094" cy="528956"/>
          </a:xfrm>
          <a:prstGeom prst="line">
            <a:avLst/>
          </a:prstGeom>
          <a:ln w="12700">
            <a:solidFill>
              <a:schemeClr val="accent1">
                <a:alpha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B5CF848-9BAC-2769-46F2-B598DF0A8494}"/>
              </a:ext>
            </a:extLst>
          </p:cNvPr>
          <p:cNvCxnSpPr>
            <a:cxnSpLocks/>
          </p:cNvCxnSpPr>
          <p:nvPr/>
        </p:nvCxnSpPr>
        <p:spPr>
          <a:xfrm flipV="1">
            <a:off x="7905226" y="5643952"/>
            <a:ext cx="371620" cy="766141"/>
          </a:xfrm>
          <a:prstGeom prst="line">
            <a:avLst/>
          </a:prstGeom>
          <a:ln w="12700">
            <a:solidFill>
              <a:schemeClr val="accent1">
                <a:alpha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9ED8C2F-0853-F21B-0F1F-B6BD2314AA76}"/>
              </a:ext>
            </a:extLst>
          </p:cNvPr>
          <p:cNvCxnSpPr>
            <a:cxnSpLocks/>
          </p:cNvCxnSpPr>
          <p:nvPr/>
        </p:nvCxnSpPr>
        <p:spPr>
          <a:xfrm flipH="1" flipV="1">
            <a:off x="8589883" y="5561573"/>
            <a:ext cx="564489" cy="838036"/>
          </a:xfrm>
          <a:prstGeom prst="line">
            <a:avLst/>
          </a:prstGeom>
          <a:ln w="12700">
            <a:solidFill>
              <a:schemeClr val="accent1">
                <a:alpha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7F3394D-A21B-D324-4A27-B4EA5B7D7B4D}"/>
              </a:ext>
            </a:extLst>
          </p:cNvPr>
          <p:cNvCxnSpPr>
            <a:cxnSpLocks/>
          </p:cNvCxnSpPr>
          <p:nvPr/>
        </p:nvCxnSpPr>
        <p:spPr>
          <a:xfrm flipH="1" flipV="1">
            <a:off x="8861732" y="5330914"/>
            <a:ext cx="1375728" cy="275842"/>
          </a:xfrm>
          <a:prstGeom prst="line">
            <a:avLst/>
          </a:prstGeom>
          <a:ln w="12700">
            <a:solidFill>
              <a:schemeClr val="accent1">
                <a:alpha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4B548D6-D61C-0713-8AA2-C30F0BB05232}"/>
              </a:ext>
            </a:extLst>
          </p:cNvPr>
          <p:cNvCxnSpPr>
            <a:cxnSpLocks/>
          </p:cNvCxnSpPr>
          <p:nvPr/>
        </p:nvCxnSpPr>
        <p:spPr>
          <a:xfrm flipH="1" flipV="1">
            <a:off x="8869969" y="5528621"/>
            <a:ext cx="1434123" cy="769827"/>
          </a:xfrm>
          <a:prstGeom prst="line">
            <a:avLst/>
          </a:prstGeom>
          <a:ln w="12700">
            <a:solidFill>
              <a:schemeClr val="accent1">
                <a:alpha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76B71B20-5692-7454-2180-3D5A6BBECA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605" y="4173391"/>
            <a:ext cx="952500" cy="609600"/>
          </a:xfrm>
          <a:prstGeom prst="rect">
            <a:avLst/>
          </a:prstGeom>
          <a:ln w="12700">
            <a:solidFill>
              <a:schemeClr val="tx1">
                <a:alpha val="50000"/>
              </a:schemeClr>
            </a:solidFill>
          </a:ln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8BB61F9-ABBB-1DC1-5CA8-601E277C4B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04" y="6166148"/>
            <a:ext cx="952500" cy="609600"/>
          </a:xfrm>
          <a:prstGeom prst="rect">
            <a:avLst/>
          </a:prstGeom>
          <a:ln w="12700">
            <a:solidFill>
              <a:schemeClr val="tx1">
                <a:alpha val="50000"/>
              </a:schemeClr>
            </a:solidFill>
          </a:ln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570BCD4-5E78-54D3-529E-14038BF2A5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359" y="2748247"/>
            <a:ext cx="1524000" cy="609600"/>
          </a:xfrm>
          <a:prstGeom prst="rect">
            <a:avLst/>
          </a:prstGeom>
          <a:ln w="12700">
            <a:solidFill>
              <a:schemeClr val="tx1">
                <a:alpha val="50000"/>
              </a:schemeClr>
            </a:solidFill>
          </a:ln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7B39BB29-C0CB-C5A3-F10F-1495958AB2E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43" y="6166148"/>
            <a:ext cx="952500" cy="609600"/>
          </a:xfrm>
          <a:prstGeom prst="rect">
            <a:avLst/>
          </a:prstGeom>
          <a:ln w="12700">
            <a:solidFill>
              <a:schemeClr val="tx1">
                <a:alpha val="50000"/>
              </a:schemeClr>
            </a:solidFill>
          </a:ln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2FD05EF-8515-CC2B-0BE9-F5BD2092D5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30" y="3462203"/>
            <a:ext cx="952500" cy="609600"/>
          </a:xfrm>
          <a:prstGeom prst="rect">
            <a:avLst/>
          </a:prstGeom>
          <a:ln w="12700">
            <a:solidFill>
              <a:schemeClr val="tx1">
                <a:alpha val="50000"/>
              </a:schemeClr>
            </a:solidFill>
          </a:ln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1C512A9-E3E9-A849-3330-9B2524F1F90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94" y="5356953"/>
            <a:ext cx="952500" cy="609600"/>
          </a:xfrm>
          <a:prstGeom prst="rect">
            <a:avLst/>
          </a:prstGeom>
          <a:ln w="12700">
            <a:solidFill>
              <a:schemeClr val="tx1">
                <a:alpha val="50000"/>
              </a:schemeClr>
            </a:solidFill>
          </a:ln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D3A8D81-B10D-A217-3125-48AFFE272D8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74" y="3462203"/>
            <a:ext cx="952500" cy="609600"/>
          </a:xfrm>
          <a:prstGeom prst="rect">
            <a:avLst/>
          </a:prstGeom>
          <a:ln w="12700">
            <a:solidFill>
              <a:schemeClr val="tx1">
                <a:alpha val="50000"/>
              </a:schemeClr>
            </a:solidFill>
          </a:ln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1B963FFA-8341-4A91-5981-2EE640C4214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253" y="5385109"/>
            <a:ext cx="952500" cy="609600"/>
          </a:xfrm>
          <a:prstGeom prst="rect">
            <a:avLst/>
          </a:prstGeom>
          <a:ln w="12700">
            <a:solidFill>
              <a:schemeClr val="tx1">
                <a:alpha val="50000"/>
              </a:schemeClr>
            </a:solidFill>
          </a:ln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DC68F83-7740-5763-3C5A-0D590C1F9DF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012" y="5382437"/>
            <a:ext cx="952500" cy="609600"/>
          </a:xfrm>
          <a:prstGeom prst="rect">
            <a:avLst/>
          </a:prstGeom>
          <a:ln w="12700">
            <a:solidFill>
              <a:schemeClr val="tx1">
                <a:alpha val="50000"/>
              </a:schemeClr>
            </a:solidFill>
          </a:ln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0E599066-944C-FEA8-6240-5ACF57C66F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19" y="6166148"/>
            <a:ext cx="952500" cy="609600"/>
          </a:xfrm>
          <a:prstGeom prst="rect">
            <a:avLst/>
          </a:prstGeom>
          <a:ln w="12700">
            <a:solidFill>
              <a:schemeClr val="tx1">
                <a:alpha val="50000"/>
              </a:schemeClr>
            </a:solidFill>
          </a:ln>
        </p:spPr>
      </p:pic>
      <p:sp>
        <p:nvSpPr>
          <p:cNvPr id="125" name="Oval 124">
            <a:extLst>
              <a:ext uri="{FF2B5EF4-FFF2-40B4-BE49-F238E27FC236}">
                <a16:creationId xmlns:a16="http://schemas.microsoft.com/office/drawing/2014/main" id="{05ECEAD1-053B-9DF7-362E-4F72596EE212}"/>
              </a:ext>
            </a:extLst>
          </p:cNvPr>
          <p:cNvSpPr>
            <a:spLocks noChangeAspect="1"/>
          </p:cNvSpPr>
          <p:nvPr/>
        </p:nvSpPr>
        <p:spPr>
          <a:xfrm>
            <a:off x="7460705" y="5027858"/>
            <a:ext cx="180633" cy="180000"/>
          </a:xfrm>
          <a:prstGeom prst="ellipse">
            <a:avLst/>
          </a:prstGeom>
          <a:solidFill>
            <a:schemeClr val="tx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Helvetica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6981440-AF62-F4CD-2D76-3FD6D1ED773B}"/>
              </a:ext>
            </a:extLst>
          </p:cNvPr>
          <p:cNvSpPr>
            <a:spLocks noChangeAspect="1"/>
          </p:cNvSpPr>
          <p:nvPr/>
        </p:nvSpPr>
        <p:spPr>
          <a:xfrm>
            <a:off x="8178336" y="5560293"/>
            <a:ext cx="180633" cy="180000"/>
          </a:xfrm>
          <a:prstGeom prst="ellipse">
            <a:avLst/>
          </a:prstGeom>
          <a:solidFill>
            <a:schemeClr val="tx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Helvetica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B76F950-5541-67C8-35EA-253A3D30A9EF}"/>
              </a:ext>
            </a:extLst>
          </p:cNvPr>
          <p:cNvSpPr>
            <a:spLocks noChangeAspect="1"/>
          </p:cNvSpPr>
          <p:nvPr/>
        </p:nvSpPr>
        <p:spPr>
          <a:xfrm>
            <a:off x="8768228" y="5246906"/>
            <a:ext cx="180633" cy="180000"/>
          </a:xfrm>
          <a:prstGeom prst="ellipse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Helvetica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E5A9DC9-2E76-F628-55F0-66390DF29A40}"/>
              </a:ext>
            </a:extLst>
          </p:cNvPr>
          <p:cNvSpPr>
            <a:spLocks noChangeAspect="1"/>
          </p:cNvSpPr>
          <p:nvPr/>
        </p:nvSpPr>
        <p:spPr>
          <a:xfrm>
            <a:off x="8469163" y="5443506"/>
            <a:ext cx="180633" cy="180000"/>
          </a:xfrm>
          <a:prstGeom prst="ellipse">
            <a:avLst/>
          </a:prstGeom>
          <a:solidFill>
            <a:schemeClr val="accent5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Helvetica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225876A2-A07D-E2BC-8BAC-B647B4234954}"/>
              </a:ext>
            </a:extLst>
          </p:cNvPr>
          <p:cNvSpPr>
            <a:spLocks noChangeAspect="1"/>
          </p:cNvSpPr>
          <p:nvPr/>
        </p:nvSpPr>
        <p:spPr>
          <a:xfrm>
            <a:off x="7778580" y="3921550"/>
            <a:ext cx="289012" cy="28800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Helvetica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0F3BDB0C-A00F-E93D-FDC2-62C064B9E6A8}"/>
              </a:ext>
            </a:extLst>
          </p:cNvPr>
          <p:cNvSpPr>
            <a:spLocks noChangeAspect="1"/>
          </p:cNvSpPr>
          <p:nvPr/>
        </p:nvSpPr>
        <p:spPr>
          <a:xfrm>
            <a:off x="7870020" y="4515910"/>
            <a:ext cx="289012" cy="28800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Helvetica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EC717D6C-F941-3761-EFBF-266723DDCE63}"/>
              </a:ext>
            </a:extLst>
          </p:cNvPr>
          <p:cNvSpPr>
            <a:spLocks noChangeAspect="1"/>
          </p:cNvSpPr>
          <p:nvPr/>
        </p:nvSpPr>
        <p:spPr>
          <a:xfrm>
            <a:off x="8505854" y="5176902"/>
            <a:ext cx="289012" cy="288000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Helvetica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6D713D45-2BEF-69FE-BC5B-EF7BD515F244}"/>
              </a:ext>
            </a:extLst>
          </p:cNvPr>
          <p:cNvSpPr>
            <a:spLocks noChangeAspect="1"/>
          </p:cNvSpPr>
          <p:nvPr/>
        </p:nvSpPr>
        <p:spPr>
          <a:xfrm>
            <a:off x="8782201" y="5428697"/>
            <a:ext cx="180633" cy="18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Helvetica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EFF102E-8C2D-5CC9-FDAB-2A0ED3EADB86}"/>
              </a:ext>
            </a:extLst>
          </p:cNvPr>
          <p:cNvSpPr txBox="1"/>
          <p:nvPr/>
        </p:nvSpPr>
        <p:spPr>
          <a:xfrm>
            <a:off x="9226462" y="5040606"/>
            <a:ext cx="1762923" cy="38916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Helvetica"/>
              </a:rPr>
              <a:t>LONDON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7FA3CFEE-6B93-52FC-004D-7D21F80BDA58}"/>
              </a:ext>
            </a:extLst>
          </p:cNvPr>
          <p:cNvSpPr txBox="1"/>
          <p:nvPr/>
        </p:nvSpPr>
        <p:spPr>
          <a:xfrm>
            <a:off x="5658651" y="3758765"/>
            <a:ext cx="1762923" cy="38916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405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Helvetica"/>
              </a:rPr>
              <a:t>MANCHESTER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B4F58C3-987B-440D-A8F0-3992A9F21020}"/>
              </a:ext>
            </a:extLst>
          </p:cNvPr>
          <p:cNvCxnSpPr>
            <a:cxnSpLocks/>
          </p:cNvCxnSpPr>
          <p:nvPr/>
        </p:nvCxnSpPr>
        <p:spPr>
          <a:xfrm>
            <a:off x="8093586" y="3065508"/>
            <a:ext cx="763472" cy="0"/>
          </a:xfrm>
          <a:prstGeom prst="line">
            <a:avLst/>
          </a:prstGeom>
          <a:ln w="12700">
            <a:solidFill>
              <a:schemeClr val="accent1">
                <a:alpha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51">
            <a:extLst>
              <a:ext uri="{FF2B5EF4-FFF2-40B4-BE49-F238E27FC236}">
                <a16:creationId xmlns:a16="http://schemas.microsoft.com/office/drawing/2014/main" id="{DD74E5BF-101F-556C-706E-06D2D723B8A4}"/>
              </a:ext>
            </a:extLst>
          </p:cNvPr>
          <p:cNvSpPr>
            <a:spLocks noChangeAspect="1"/>
          </p:cNvSpPr>
          <p:nvPr/>
        </p:nvSpPr>
        <p:spPr>
          <a:xfrm>
            <a:off x="8016290" y="2967565"/>
            <a:ext cx="180633" cy="180000"/>
          </a:xfrm>
          <a:prstGeom prst="ellipse">
            <a:avLst/>
          </a:prstGeom>
          <a:solidFill>
            <a:schemeClr val="tx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Helvetica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76914E83-A493-2330-744E-36D35AB902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83" y="2748247"/>
            <a:ext cx="952500" cy="609600"/>
          </a:xfrm>
          <a:prstGeom prst="rect">
            <a:avLst/>
          </a:prstGeom>
          <a:ln w="12700">
            <a:solidFill>
              <a:schemeClr val="tx1">
                <a:alpha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995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09902-1E84-BFB0-0060-2C2903600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25" y="492282"/>
            <a:ext cx="9940707" cy="55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4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FA1C50-A659-B1C3-088D-9D291B5F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405" y="1068309"/>
            <a:ext cx="8530377" cy="47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1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CE80B-1580-5523-DFB1-FF9586D64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91" y="563579"/>
            <a:ext cx="9904491" cy="55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7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D1C03-CB99-84E6-890E-E64B19CB3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12" y="629781"/>
            <a:ext cx="10257576" cy="576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1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E91CA2-B5F2-17C7-8C74-622771B6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80" y="706170"/>
            <a:ext cx="9737506" cy="54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1942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QA Branding Custom Colour Set">
      <a:dk1>
        <a:srgbClr val="004050"/>
      </a:dk1>
      <a:lt1>
        <a:srgbClr val="FFFFFF"/>
      </a:lt1>
      <a:dk2>
        <a:srgbClr val="00EDB5"/>
      </a:dk2>
      <a:lt2>
        <a:srgbClr val="FFFFFF"/>
      </a:lt2>
      <a:accent1>
        <a:srgbClr val="004050"/>
      </a:accent1>
      <a:accent2>
        <a:srgbClr val="00EDB5"/>
      </a:accent2>
      <a:accent3>
        <a:srgbClr val="7F007D"/>
      </a:accent3>
      <a:accent4>
        <a:srgbClr val="FF004C"/>
      </a:accent4>
      <a:accent5>
        <a:srgbClr val="F8D237"/>
      </a:accent5>
      <a:accent6>
        <a:srgbClr val="F3612C"/>
      </a:accent6>
      <a:hlink>
        <a:srgbClr val="004050"/>
      </a:hlink>
      <a:folHlink>
        <a:srgbClr val="00EDB5"/>
      </a:folHlink>
    </a:clrScheme>
    <a:fontScheme name="QandA">
      <a:majorFont>
        <a:latin typeface="Krana Fat B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t" anchorCtr="0">
        <a:norm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B229C89-E767-404E-A14E-D320C7111950}" vid="{B6D4B338-BFB1-4A44-823C-99C9A27D75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Krana Fat B</vt:lpstr>
      <vt:lpstr>Montserrat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Greatrex, Stephen</dc:creator>
  <cp:lastModifiedBy>Greatrex, Stephen</cp:lastModifiedBy>
  <cp:revision>1</cp:revision>
  <dcterms:created xsi:type="dcterms:W3CDTF">2024-08-20T12:44:02Z</dcterms:created>
  <dcterms:modified xsi:type="dcterms:W3CDTF">2024-08-20T12:47:19Z</dcterms:modified>
</cp:coreProperties>
</file>