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Brunt" initials="CB" lastIdx="1" clrIdx="0">
    <p:extLst>
      <p:ext uri="{19B8F6BF-5375-455C-9EA6-DF929625EA0E}">
        <p15:presenceInfo xmlns:p15="http://schemas.microsoft.com/office/powerpoint/2012/main" userId="4c6b77d5fca0cc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11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84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BA12F9-0C5B-4307-B720-4E2B026148D7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5516516-03CF-48EB-AE8D-2B360DB77908}">
      <dgm:prSet phldrT="[Text]"/>
      <dgm:spPr/>
      <dgm:t>
        <a:bodyPr/>
        <a:lstStyle/>
        <a:p>
          <a:r>
            <a:rPr lang="en-GB" dirty="0"/>
            <a:t>Vice-Chancellor</a:t>
          </a:r>
        </a:p>
      </dgm:t>
    </dgm:pt>
    <dgm:pt modelId="{A279E64D-870D-4EC5-A9EA-352E1609DB06}" type="parTrans" cxnId="{C4B5E937-EE90-4947-8907-8D3AA2DC4F5F}">
      <dgm:prSet/>
      <dgm:spPr/>
      <dgm:t>
        <a:bodyPr/>
        <a:lstStyle/>
        <a:p>
          <a:endParaRPr lang="en-GB"/>
        </a:p>
      </dgm:t>
    </dgm:pt>
    <dgm:pt modelId="{DD83FBB6-2056-4261-A1A8-485D1CC73580}" type="sibTrans" cxnId="{C4B5E937-EE90-4947-8907-8D3AA2DC4F5F}">
      <dgm:prSet/>
      <dgm:spPr/>
      <dgm:t>
        <a:bodyPr/>
        <a:lstStyle/>
        <a:p>
          <a:endParaRPr lang="en-GB"/>
        </a:p>
      </dgm:t>
    </dgm:pt>
    <dgm:pt modelId="{D729223F-0905-4B71-BFB4-34B0ECFD1852}">
      <dgm:prSet phldrT="[Text]"/>
      <dgm:spPr/>
      <dgm:t>
        <a:bodyPr/>
        <a:lstStyle/>
        <a:p>
          <a:r>
            <a:rPr lang="en-GB" dirty="0"/>
            <a:t>Chief Finance &amp; Operating Officer (PVC)</a:t>
          </a:r>
        </a:p>
      </dgm:t>
    </dgm:pt>
    <dgm:pt modelId="{902C6F39-047B-4EBB-8A0C-10CFDFFF9A9D}" type="parTrans" cxnId="{37E46D72-31AA-4222-A90E-0B8C7A249CEE}">
      <dgm:prSet/>
      <dgm:spPr/>
      <dgm:t>
        <a:bodyPr/>
        <a:lstStyle/>
        <a:p>
          <a:endParaRPr lang="en-GB"/>
        </a:p>
      </dgm:t>
    </dgm:pt>
    <dgm:pt modelId="{2CB5D3C8-B5BC-46B0-AA50-37838EB81E30}" type="sibTrans" cxnId="{37E46D72-31AA-4222-A90E-0B8C7A249CEE}">
      <dgm:prSet/>
      <dgm:spPr/>
      <dgm:t>
        <a:bodyPr/>
        <a:lstStyle/>
        <a:p>
          <a:endParaRPr lang="en-GB"/>
        </a:p>
      </dgm:t>
    </dgm:pt>
    <dgm:pt modelId="{43F82A79-496B-403C-B625-719E9CDD044B}">
      <dgm:prSet phldrT="[Text]"/>
      <dgm:spPr/>
      <dgm:t>
        <a:bodyPr/>
        <a:lstStyle/>
        <a:p>
          <a:r>
            <a:rPr lang="en-GB" dirty="0"/>
            <a:t>Chief People &amp; Culture Officer (PVC)</a:t>
          </a:r>
        </a:p>
      </dgm:t>
    </dgm:pt>
    <dgm:pt modelId="{22B2BE21-39A4-4D06-9F6C-BD3C450E8632}" type="parTrans" cxnId="{CA364727-13EC-4E0F-A846-DEC94C0049EB}">
      <dgm:prSet/>
      <dgm:spPr/>
      <dgm:t>
        <a:bodyPr/>
        <a:lstStyle/>
        <a:p>
          <a:endParaRPr lang="en-GB"/>
        </a:p>
      </dgm:t>
    </dgm:pt>
    <dgm:pt modelId="{50F627B4-BA5C-41CF-B06D-33BFC663C346}" type="sibTrans" cxnId="{CA364727-13EC-4E0F-A846-DEC94C0049EB}">
      <dgm:prSet/>
      <dgm:spPr/>
      <dgm:t>
        <a:bodyPr/>
        <a:lstStyle/>
        <a:p>
          <a:endParaRPr lang="en-GB"/>
        </a:p>
      </dgm:t>
    </dgm:pt>
    <dgm:pt modelId="{78EBF5EE-0F75-4AAC-B361-BDDF6F2478D9}">
      <dgm:prSet phldrT="[Text]"/>
      <dgm:spPr/>
      <dgm:t>
        <a:bodyPr/>
        <a:lstStyle/>
        <a:p>
          <a:r>
            <a:rPr lang="en-GB" dirty="0"/>
            <a:t>PVC Students &amp; Governance</a:t>
          </a:r>
        </a:p>
      </dgm:t>
    </dgm:pt>
    <dgm:pt modelId="{9EBB853E-73CB-4DDD-B975-0E72DD5DF49B}" type="parTrans" cxnId="{3C231298-97D4-4565-B5E1-2EF026C0C015}">
      <dgm:prSet/>
      <dgm:spPr/>
      <dgm:t>
        <a:bodyPr/>
        <a:lstStyle/>
        <a:p>
          <a:endParaRPr lang="en-GB"/>
        </a:p>
      </dgm:t>
    </dgm:pt>
    <dgm:pt modelId="{E4832DF8-775C-4A9C-B748-64555CD22F5F}" type="sibTrans" cxnId="{3C231298-97D4-4565-B5E1-2EF026C0C015}">
      <dgm:prSet/>
      <dgm:spPr/>
      <dgm:t>
        <a:bodyPr/>
        <a:lstStyle/>
        <a:p>
          <a:endParaRPr lang="en-GB"/>
        </a:p>
      </dgm:t>
    </dgm:pt>
    <dgm:pt modelId="{06B11C02-CBD3-406E-A655-BD4FC81C72E2}">
      <dgm:prSet/>
      <dgm:spPr/>
      <dgm:t>
        <a:bodyPr/>
        <a:lstStyle/>
        <a:p>
          <a:r>
            <a:rPr lang="en-GB" dirty="0"/>
            <a:t>PVC Education</a:t>
          </a:r>
        </a:p>
      </dgm:t>
    </dgm:pt>
    <dgm:pt modelId="{1B0D5096-E72A-4D2D-BF22-E6325A053C1C}" type="parTrans" cxnId="{05EFCDFB-D647-4F60-8D07-54D347A7A43C}">
      <dgm:prSet/>
      <dgm:spPr/>
      <dgm:t>
        <a:bodyPr/>
        <a:lstStyle/>
        <a:p>
          <a:endParaRPr lang="en-GB"/>
        </a:p>
      </dgm:t>
    </dgm:pt>
    <dgm:pt modelId="{21CF1014-59F6-424F-A0B1-C0C707780DE5}" type="sibTrans" cxnId="{05EFCDFB-D647-4F60-8D07-54D347A7A43C}">
      <dgm:prSet/>
      <dgm:spPr/>
      <dgm:t>
        <a:bodyPr/>
        <a:lstStyle/>
        <a:p>
          <a:endParaRPr lang="en-GB"/>
        </a:p>
      </dgm:t>
    </dgm:pt>
    <dgm:pt modelId="{FE3D8A03-4EDB-4DB2-B74C-5C74D64CEAEE}">
      <dgm:prSet/>
      <dgm:spPr/>
      <dgm:t>
        <a:bodyPr/>
        <a:lstStyle/>
        <a:p>
          <a:r>
            <a:rPr lang="en-GB" dirty="0"/>
            <a:t>PVC Research, Academic Strategy &amp; Planning</a:t>
          </a:r>
        </a:p>
      </dgm:t>
    </dgm:pt>
    <dgm:pt modelId="{62D2EFCE-04E9-496A-AA52-B1E9F0EDEE03}" type="parTrans" cxnId="{5B6EB17C-BEE4-4B92-AF52-2A92A91F2267}">
      <dgm:prSet/>
      <dgm:spPr/>
      <dgm:t>
        <a:bodyPr/>
        <a:lstStyle/>
        <a:p>
          <a:endParaRPr lang="en-GB"/>
        </a:p>
      </dgm:t>
    </dgm:pt>
    <dgm:pt modelId="{B0769FF6-3B1C-4908-AF0C-59829031F54B}" type="sibTrans" cxnId="{5B6EB17C-BEE4-4B92-AF52-2A92A91F2267}">
      <dgm:prSet/>
      <dgm:spPr/>
      <dgm:t>
        <a:bodyPr/>
        <a:lstStyle/>
        <a:p>
          <a:endParaRPr lang="en-GB"/>
        </a:p>
      </dgm:t>
    </dgm:pt>
    <dgm:pt modelId="{77EADF61-CD59-42CA-99E7-6574F517F68B}" type="pres">
      <dgm:prSet presAssocID="{ACBA12F9-0C5B-4307-B720-4E2B026148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E0BD4E4-7837-4B0D-9024-C1BD12CAFB2D}" type="pres">
      <dgm:prSet presAssocID="{E5516516-03CF-48EB-AE8D-2B360DB77908}" presName="hierRoot1" presStyleCnt="0">
        <dgm:presLayoutVars>
          <dgm:hierBranch val="init"/>
        </dgm:presLayoutVars>
      </dgm:prSet>
      <dgm:spPr/>
    </dgm:pt>
    <dgm:pt modelId="{5740DA63-51B3-4134-AC72-72B31AB62047}" type="pres">
      <dgm:prSet presAssocID="{E5516516-03CF-48EB-AE8D-2B360DB77908}" presName="rootComposite1" presStyleCnt="0"/>
      <dgm:spPr/>
    </dgm:pt>
    <dgm:pt modelId="{54731C57-ACA4-4DF3-B5B3-A1F88E722FF4}" type="pres">
      <dgm:prSet presAssocID="{E5516516-03CF-48EB-AE8D-2B360DB77908}" presName="rootText1" presStyleLbl="node0" presStyleIdx="0" presStyleCnt="1">
        <dgm:presLayoutVars>
          <dgm:chPref val="3"/>
        </dgm:presLayoutVars>
      </dgm:prSet>
      <dgm:spPr/>
    </dgm:pt>
    <dgm:pt modelId="{84D7D63D-F959-474A-9FBA-2C7C6B13795A}" type="pres">
      <dgm:prSet presAssocID="{E5516516-03CF-48EB-AE8D-2B360DB77908}" presName="rootConnector1" presStyleLbl="node1" presStyleIdx="0" presStyleCnt="0"/>
      <dgm:spPr/>
    </dgm:pt>
    <dgm:pt modelId="{5A7CE32F-22E0-41E1-9A19-37D502654258}" type="pres">
      <dgm:prSet presAssocID="{E5516516-03CF-48EB-AE8D-2B360DB77908}" presName="hierChild2" presStyleCnt="0"/>
      <dgm:spPr/>
    </dgm:pt>
    <dgm:pt modelId="{CB19DBE2-7749-4949-BD61-33F65E5A1830}" type="pres">
      <dgm:prSet presAssocID="{902C6F39-047B-4EBB-8A0C-10CFDFFF9A9D}" presName="Name37" presStyleLbl="parChTrans1D2" presStyleIdx="0" presStyleCnt="5"/>
      <dgm:spPr/>
    </dgm:pt>
    <dgm:pt modelId="{8E5952E6-BD36-45E7-8959-A7A8EAF60114}" type="pres">
      <dgm:prSet presAssocID="{D729223F-0905-4B71-BFB4-34B0ECFD1852}" presName="hierRoot2" presStyleCnt="0">
        <dgm:presLayoutVars>
          <dgm:hierBranch val="init"/>
        </dgm:presLayoutVars>
      </dgm:prSet>
      <dgm:spPr/>
    </dgm:pt>
    <dgm:pt modelId="{1B99D4F3-CE50-4692-844A-0BF4C83AB577}" type="pres">
      <dgm:prSet presAssocID="{D729223F-0905-4B71-BFB4-34B0ECFD1852}" presName="rootComposite" presStyleCnt="0"/>
      <dgm:spPr/>
    </dgm:pt>
    <dgm:pt modelId="{D9FB7F2B-E49F-4865-AC21-E62D5FF2E23F}" type="pres">
      <dgm:prSet presAssocID="{D729223F-0905-4B71-BFB4-34B0ECFD1852}" presName="rootText" presStyleLbl="node2" presStyleIdx="0" presStyleCnt="5">
        <dgm:presLayoutVars>
          <dgm:chPref val="3"/>
        </dgm:presLayoutVars>
      </dgm:prSet>
      <dgm:spPr/>
    </dgm:pt>
    <dgm:pt modelId="{93D6355F-AFC0-4168-9D8E-A1795CF8D0B6}" type="pres">
      <dgm:prSet presAssocID="{D729223F-0905-4B71-BFB4-34B0ECFD1852}" presName="rootConnector" presStyleLbl="node2" presStyleIdx="0" presStyleCnt="5"/>
      <dgm:spPr/>
    </dgm:pt>
    <dgm:pt modelId="{F5FD4013-9446-445A-91FF-EE1719689713}" type="pres">
      <dgm:prSet presAssocID="{D729223F-0905-4B71-BFB4-34B0ECFD1852}" presName="hierChild4" presStyleCnt="0"/>
      <dgm:spPr/>
    </dgm:pt>
    <dgm:pt modelId="{FB74F0CA-D5FD-490D-8685-877D9A47F831}" type="pres">
      <dgm:prSet presAssocID="{D729223F-0905-4B71-BFB4-34B0ECFD1852}" presName="hierChild5" presStyleCnt="0"/>
      <dgm:spPr/>
    </dgm:pt>
    <dgm:pt modelId="{1EFBE488-AFF6-4CAF-B9BA-804CD0C2470F}" type="pres">
      <dgm:prSet presAssocID="{22B2BE21-39A4-4D06-9F6C-BD3C450E8632}" presName="Name37" presStyleLbl="parChTrans1D2" presStyleIdx="1" presStyleCnt="5"/>
      <dgm:spPr/>
    </dgm:pt>
    <dgm:pt modelId="{FB943391-BDA2-4DBD-A237-720E17DE512C}" type="pres">
      <dgm:prSet presAssocID="{43F82A79-496B-403C-B625-719E9CDD044B}" presName="hierRoot2" presStyleCnt="0">
        <dgm:presLayoutVars>
          <dgm:hierBranch val="init"/>
        </dgm:presLayoutVars>
      </dgm:prSet>
      <dgm:spPr/>
    </dgm:pt>
    <dgm:pt modelId="{0F74F513-D957-4D31-9C5C-AFC88EC04144}" type="pres">
      <dgm:prSet presAssocID="{43F82A79-496B-403C-B625-719E9CDD044B}" presName="rootComposite" presStyleCnt="0"/>
      <dgm:spPr/>
    </dgm:pt>
    <dgm:pt modelId="{965DAFDA-C812-40AC-8451-E3F7F9D8ACF7}" type="pres">
      <dgm:prSet presAssocID="{43F82A79-496B-403C-B625-719E9CDD044B}" presName="rootText" presStyleLbl="node2" presStyleIdx="1" presStyleCnt="5">
        <dgm:presLayoutVars>
          <dgm:chPref val="3"/>
        </dgm:presLayoutVars>
      </dgm:prSet>
      <dgm:spPr/>
    </dgm:pt>
    <dgm:pt modelId="{51B645AE-42BD-4010-A0A5-ECED40F01543}" type="pres">
      <dgm:prSet presAssocID="{43F82A79-496B-403C-B625-719E9CDD044B}" presName="rootConnector" presStyleLbl="node2" presStyleIdx="1" presStyleCnt="5"/>
      <dgm:spPr/>
    </dgm:pt>
    <dgm:pt modelId="{3C4E300E-0245-4E02-87EF-AD4CA777EBEF}" type="pres">
      <dgm:prSet presAssocID="{43F82A79-496B-403C-B625-719E9CDD044B}" presName="hierChild4" presStyleCnt="0"/>
      <dgm:spPr/>
    </dgm:pt>
    <dgm:pt modelId="{A8F72D02-C3AD-47FC-A81D-7C7A32F24D6F}" type="pres">
      <dgm:prSet presAssocID="{43F82A79-496B-403C-B625-719E9CDD044B}" presName="hierChild5" presStyleCnt="0"/>
      <dgm:spPr/>
    </dgm:pt>
    <dgm:pt modelId="{AE37CC94-33ED-49D1-A05E-C7237AE0AA58}" type="pres">
      <dgm:prSet presAssocID="{9EBB853E-73CB-4DDD-B975-0E72DD5DF49B}" presName="Name37" presStyleLbl="parChTrans1D2" presStyleIdx="2" presStyleCnt="5"/>
      <dgm:spPr/>
    </dgm:pt>
    <dgm:pt modelId="{02D5A532-4A12-4015-ADFE-8EC3991F1FA1}" type="pres">
      <dgm:prSet presAssocID="{78EBF5EE-0F75-4AAC-B361-BDDF6F2478D9}" presName="hierRoot2" presStyleCnt="0">
        <dgm:presLayoutVars>
          <dgm:hierBranch val="init"/>
        </dgm:presLayoutVars>
      </dgm:prSet>
      <dgm:spPr/>
    </dgm:pt>
    <dgm:pt modelId="{7E93325C-A0D1-468C-B3A8-3C53D98480A0}" type="pres">
      <dgm:prSet presAssocID="{78EBF5EE-0F75-4AAC-B361-BDDF6F2478D9}" presName="rootComposite" presStyleCnt="0"/>
      <dgm:spPr/>
    </dgm:pt>
    <dgm:pt modelId="{6F67765C-EBBD-4876-827A-492DEC3CB9A1}" type="pres">
      <dgm:prSet presAssocID="{78EBF5EE-0F75-4AAC-B361-BDDF6F2478D9}" presName="rootText" presStyleLbl="node2" presStyleIdx="2" presStyleCnt="5">
        <dgm:presLayoutVars>
          <dgm:chPref val="3"/>
        </dgm:presLayoutVars>
      </dgm:prSet>
      <dgm:spPr/>
    </dgm:pt>
    <dgm:pt modelId="{7902E01B-7614-476B-92F7-9D36C5739335}" type="pres">
      <dgm:prSet presAssocID="{78EBF5EE-0F75-4AAC-B361-BDDF6F2478D9}" presName="rootConnector" presStyleLbl="node2" presStyleIdx="2" presStyleCnt="5"/>
      <dgm:spPr/>
    </dgm:pt>
    <dgm:pt modelId="{10AF988D-FE31-429D-8617-DDECC99F2FD5}" type="pres">
      <dgm:prSet presAssocID="{78EBF5EE-0F75-4AAC-B361-BDDF6F2478D9}" presName="hierChild4" presStyleCnt="0"/>
      <dgm:spPr/>
    </dgm:pt>
    <dgm:pt modelId="{49802534-F12B-4A44-B307-5031AA1E7BB6}" type="pres">
      <dgm:prSet presAssocID="{78EBF5EE-0F75-4AAC-B361-BDDF6F2478D9}" presName="hierChild5" presStyleCnt="0"/>
      <dgm:spPr/>
    </dgm:pt>
    <dgm:pt modelId="{751C461B-E2E8-41DD-B6C4-62E3B14DF618}" type="pres">
      <dgm:prSet presAssocID="{1B0D5096-E72A-4D2D-BF22-E6325A053C1C}" presName="Name37" presStyleLbl="parChTrans1D2" presStyleIdx="3" presStyleCnt="5"/>
      <dgm:spPr/>
    </dgm:pt>
    <dgm:pt modelId="{B699524C-0F82-48A9-BD36-E325DAC86339}" type="pres">
      <dgm:prSet presAssocID="{06B11C02-CBD3-406E-A655-BD4FC81C72E2}" presName="hierRoot2" presStyleCnt="0">
        <dgm:presLayoutVars>
          <dgm:hierBranch val="init"/>
        </dgm:presLayoutVars>
      </dgm:prSet>
      <dgm:spPr/>
    </dgm:pt>
    <dgm:pt modelId="{6C44B790-2A6B-4101-9BF8-0044DD154F29}" type="pres">
      <dgm:prSet presAssocID="{06B11C02-CBD3-406E-A655-BD4FC81C72E2}" presName="rootComposite" presStyleCnt="0"/>
      <dgm:spPr/>
    </dgm:pt>
    <dgm:pt modelId="{4AB7179F-3A38-4608-9182-DCF290CDA63B}" type="pres">
      <dgm:prSet presAssocID="{06B11C02-CBD3-406E-A655-BD4FC81C72E2}" presName="rootText" presStyleLbl="node2" presStyleIdx="3" presStyleCnt="5">
        <dgm:presLayoutVars>
          <dgm:chPref val="3"/>
        </dgm:presLayoutVars>
      </dgm:prSet>
      <dgm:spPr/>
    </dgm:pt>
    <dgm:pt modelId="{08A8824F-5956-41F9-A10F-EB0783D72220}" type="pres">
      <dgm:prSet presAssocID="{06B11C02-CBD3-406E-A655-BD4FC81C72E2}" presName="rootConnector" presStyleLbl="node2" presStyleIdx="3" presStyleCnt="5"/>
      <dgm:spPr/>
    </dgm:pt>
    <dgm:pt modelId="{B25FA4ED-A2FF-4404-BDB5-3173069A7337}" type="pres">
      <dgm:prSet presAssocID="{06B11C02-CBD3-406E-A655-BD4FC81C72E2}" presName="hierChild4" presStyleCnt="0"/>
      <dgm:spPr/>
    </dgm:pt>
    <dgm:pt modelId="{8F8D26F0-F027-4FD6-8D51-313A083E4C1A}" type="pres">
      <dgm:prSet presAssocID="{06B11C02-CBD3-406E-A655-BD4FC81C72E2}" presName="hierChild5" presStyleCnt="0"/>
      <dgm:spPr/>
    </dgm:pt>
    <dgm:pt modelId="{F1EED2BC-C121-4630-8F77-24D12C592B38}" type="pres">
      <dgm:prSet presAssocID="{62D2EFCE-04E9-496A-AA52-B1E9F0EDEE03}" presName="Name37" presStyleLbl="parChTrans1D2" presStyleIdx="4" presStyleCnt="5"/>
      <dgm:spPr/>
    </dgm:pt>
    <dgm:pt modelId="{1B2AB1E2-BC26-410C-8FAD-BA32544E63F7}" type="pres">
      <dgm:prSet presAssocID="{FE3D8A03-4EDB-4DB2-B74C-5C74D64CEAEE}" presName="hierRoot2" presStyleCnt="0">
        <dgm:presLayoutVars>
          <dgm:hierBranch val="init"/>
        </dgm:presLayoutVars>
      </dgm:prSet>
      <dgm:spPr/>
    </dgm:pt>
    <dgm:pt modelId="{405562BD-7F54-44A5-B3BE-90D0E47935DB}" type="pres">
      <dgm:prSet presAssocID="{FE3D8A03-4EDB-4DB2-B74C-5C74D64CEAEE}" presName="rootComposite" presStyleCnt="0"/>
      <dgm:spPr/>
    </dgm:pt>
    <dgm:pt modelId="{D7551F29-F1FB-4396-AB22-6C515FB58B5F}" type="pres">
      <dgm:prSet presAssocID="{FE3D8A03-4EDB-4DB2-B74C-5C74D64CEAEE}" presName="rootText" presStyleLbl="node2" presStyleIdx="4" presStyleCnt="5">
        <dgm:presLayoutVars>
          <dgm:chPref val="3"/>
        </dgm:presLayoutVars>
      </dgm:prSet>
      <dgm:spPr/>
    </dgm:pt>
    <dgm:pt modelId="{4CF2E3D2-3A9B-4E94-B01D-81089601D130}" type="pres">
      <dgm:prSet presAssocID="{FE3D8A03-4EDB-4DB2-B74C-5C74D64CEAEE}" presName="rootConnector" presStyleLbl="node2" presStyleIdx="4" presStyleCnt="5"/>
      <dgm:spPr/>
    </dgm:pt>
    <dgm:pt modelId="{F6321F8A-306C-4802-A6DF-F7B4BE534B9E}" type="pres">
      <dgm:prSet presAssocID="{FE3D8A03-4EDB-4DB2-B74C-5C74D64CEAEE}" presName="hierChild4" presStyleCnt="0"/>
      <dgm:spPr/>
    </dgm:pt>
    <dgm:pt modelId="{AFEDCF74-4990-48BA-8FB2-5C15968AD273}" type="pres">
      <dgm:prSet presAssocID="{FE3D8A03-4EDB-4DB2-B74C-5C74D64CEAEE}" presName="hierChild5" presStyleCnt="0"/>
      <dgm:spPr/>
    </dgm:pt>
    <dgm:pt modelId="{1A77CD30-2B0D-4F7D-BA73-D798A4967B2D}" type="pres">
      <dgm:prSet presAssocID="{E5516516-03CF-48EB-AE8D-2B360DB77908}" presName="hierChild3" presStyleCnt="0"/>
      <dgm:spPr/>
    </dgm:pt>
  </dgm:ptLst>
  <dgm:cxnLst>
    <dgm:cxn modelId="{FAECF50E-357B-4D5E-875B-515D580862EF}" type="presOf" srcId="{06B11C02-CBD3-406E-A655-BD4FC81C72E2}" destId="{4AB7179F-3A38-4608-9182-DCF290CDA63B}" srcOrd="0" destOrd="0" presId="urn:microsoft.com/office/officeart/2005/8/layout/orgChart1"/>
    <dgm:cxn modelId="{E1DD1511-A6A1-466C-8AA0-23F49D1C5AF4}" type="presOf" srcId="{FE3D8A03-4EDB-4DB2-B74C-5C74D64CEAEE}" destId="{D7551F29-F1FB-4396-AB22-6C515FB58B5F}" srcOrd="0" destOrd="0" presId="urn:microsoft.com/office/officeart/2005/8/layout/orgChart1"/>
    <dgm:cxn modelId="{CA364727-13EC-4E0F-A846-DEC94C0049EB}" srcId="{E5516516-03CF-48EB-AE8D-2B360DB77908}" destId="{43F82A79-496B-403C-B625-719E9CDD044B}" srcOrd="1" destOrd="0" parTransId="{22B2BE21-39A4-4D06-9F6C-BD3C450E8632}" sibTransId="{50F627B4-BA5C-41CF-B06D-33BFC663C346}"/>
    <dgm:cxn modelId="{E3D9E227-7837-4EB4-9341-4ED56986AB98}" type="presOf" srcId="{ACBA12F9-0C5B-4307-B720-4E2B026148D7}" destId="{77EADF61-CD59-42CA-99E7-6574F517F68B}" srcOrd="0" destOrd="0" presId="urn:microsoft.com/office/officeart/2005/8/layout/orgChart1"/>
    <dgm:cxn modelId="{C2A9CC2A-7468-4169-B914-7F8F44DBB9F8}" type="presOf" srcId="{FE3D8A03-4EDB-4DB2-B74C-5C74D64CEAEE}" destId="{4CF2E3D2-3A9B-4E94-B01D-81089601D130}" srcOrd="1" destOrd="0" presId="urn:microsoft.com/office/officeart/2005/8/layout/orgChart1"/>
    <dgm:cxn modelId="{9EFED12A-8D43-4887-A6F3-C42879AF85B8}" type="presOf" srcId="{78EBF5EE-0F75-4AAC-B361-BDDF6F2478D9}" destId="{7902E01B-7614-476B-92F7-9D36C5739335}" srcOrd="1" destOrd="0" presId="urn:microsoft.com/office/officeart/2005/8/layout/orgChart1"/>
    <dgm:cxn modelId="{9ADD8E2C-4745-476E-AF45-7B3BC9A3883A}" type="presOf" srcId="{E5516516-03CF-48EB-AE8D-2B360DB77908}" destId="{54731C57-ACA4-4DF3-B5B3-A1F88E722FF4}" srcOrd="0" destOrd="0" presId="urn:microsoft.com/office/officeart/2005/8/layout/orgChart1"/>
    <dgm:cxn modelId="{C4B5E937-EE90-4947-8907-8D3AA2DC4F5F}" srcId="{ACBA12F9-0C5B-4307-B720-4E2B026148D7}" destId="{E5516516-03CF-48EB-AE8D-2B360DB77908}" srcOrd="0" destOrd="0" parTransId="{A279E64D-870D-4EC5-A9EA-352E1609DB06}" sibTransId="{DD83FBB6-2056-4261-A1A8-485D1CC73580}"/>
    <dgm:cxn modelId="{7F306D5E-E3F4-4E35-81B3-1F9B88AC8991}" type="presOf" srcId="{43F82A79-496B-403C-B625-719E9CDD044B}" destId="{51B645AE-42BD-4010-A0A5-ECED40F01543}" srcOrd="1" destOrd="0" presId="urn:microsoft.com/office/officeart/2005/8/layout/orgChart1"/>
    <dgm:cxn modelId="{F2674D6F-A09A-4DFB-B56F-26D73F24D7FD}" type="presOf" srcId="{62D2EFCE-04E9-496A-AA52-B1E9F0EDEE03}" destId="{F1EED2BC-C121-4630-8F77-24D12C592B38}" srcOrd="0" destOrd="0" presId="urn:microsoft.com/office/officeart/2005/8/layout/orgChart1"/>
    <dgm:cxn modelId="{37E46D72-31AA-4222-A90E-0B8C7A249CEE}" srcId="{E5516516-03CF-48EB-AE8D-2B360DB77908}" destId="{D729223F-0905-4B71-BFB4-34B0ECFD1852}" srcOrd="0" destOrd="0" parTransId="{902C6F39-047B-4EBB-8A0C-10CFDFFF9A9D}" sibTransId="{2CB5D3C8-B5BC-46B0-AA50-37838EB81E30}"/>
    <dgm:cxn modelId="{E1029576-75E3-4DAC-B70D-1C03A908CB00}" type="presOf" srcId="{9EBB853E-73CB-4DDD-B975-0E72DD5DF49B}" destId="{AE37CC94-33ED-49D1-A05E-C7237AE0AA58}" srcOrd="0" destOrd="0" presId="urn:microsoft.com/office/officeart/2005/8/layout/orgChart1"/>
    <dgm:cxn modelId="{32B36E79-271F-4DDE-8C1D-ABD46C770D60}" type="presOf" srcId="{06B11C02-CBD3-406E-A655-BD4FC81C72E2}" destId="{08A8824F-5956-41F9-A10F-EB0783D72220}" srcOrd="1" destOrd="0" presId="urn:microsoft.com/office/officeart/2005/8/layout/orgChart1"/>
    <dgm:cxn modelId="{42307A59-7E02-4AB9-B2D8-C0C337419CD3}" type="presOf" srcId="{D729223F-0905-4B71-BFB4-34B0ECFD1852}" destId="{93D6355F-AFC0-4168-9D8E-A1795CF8D0B6}" srcOrd="1" destOrd="0" presId="urn:microsoft.com/office/officeart/2005/8/layout/orgChart1"/>
    <dgm:cxn modelId="{EB88575A-E7B9-4D10-947D-F0D982C28605}" type="presOf" srcId="{22B2BE21-39A4-4D06-9F6C-BD3C450E8632}" destId="{1EFBE488-AFF6-4CAF-B9BA-804CD0C2470F}" srcOrd="0" destOrd="0" presId="urn:microsoft.com/office/officeart/2005/8/layout/orgChart1"/>
    <dgm:cxn modelId="{5B6EB17C-BEE4-4B92-AF52-2A92A91F2267}" srcId="{E5516516-03CF-48EB-AE8D-2B360DB77908}" destId="{FE3D8A03-4EDB-4DB2-B74C-5C74D64CEAEE}" srcOrd="4" destOrd="0" parTransId="{62D2EFCE-04E9-496A-AA52-B1E9F0EDEE03}" sibTransId="{B0769FF6-3B1C-4908-AF0C-59829031F54B}"/>
    <dgm:cxn modelId="{3C231298-97D4-4565-B5E1-2EF026C0C015}" srcId="{E5516516-03CF-48EB-AE8D-2B360DB77908}" destId="{78EBF5EE-0F75-4AAC-B361-BDDF6F2478D9}" srcOrd="2" destOrd="0" parTransId="{9EBB853E-73CB-4DDD-B975-0E72DD5DF49B}" sibTransId="{E4832DF8-775C-4A9C-B748-64555CD22F5F}"/>
    <dgm:cxn modelId="{7EB0A3C5-A908-484A-B5BE-878A13568313}" type="presOf" srcId="{902C6F39-047B-4EBB-8A0C-10CFDFFF9A9D}" destId="{CB19DBE2-7749-4949-BD61-33F65E5A1830}" srcOrd="0" destOrd="0" presId="urn:microsoft.com/office/officeart/2005/8/layout/orgChart1"/>
    <dgm:cxn modelId="{E6828CDB-AEE9-4AAA-B227-9975F310F3CE}" type="presOf" srcId="{78EBF5EE-0F75-4AAC-B361-BDDF6F2478D9}" destId="{6F67765C-EBBD-4876-827A-492DEC3CB9A1}" srcOrd="0" destOrd="0" presId="urn:microsoft.com/office/officeart/2005/8/layout/orgChart1"/>
    <dgm:cxn modelId="{9D65E2DC-4341-4400-81BB-B4273ADA6D46}" type="presOf" srcId="{43F82A79-496B-403C-B625-719E9CDD044B}" destId="{965DAFDA-C812-40AC-8451-E3F7F9D8ACF7}" srcOrd="0" destOrd="0" presId="urn:microsoft.com/office/officeart/2005/8/layout/orgChart1"/>
    <dgm:cxn modelId="{BFD3AFE4-94B8-4A71-8647-9782D92405C9}" type="presOf" srcId="{D729223F-0905-4B71-BFB4-34B0ECFD1852}" destId="{D9FB7F2B-E49F-4865-AC21-E62D5FF2E23F}" srcOrd="0" destOrd="0" presId="urn:microsoft.com/office/officeart/2005/8/layout/orgChart1"/>
    <dgm:cxn modelId="{05EFCDFB-D647-4F60-8D07-54D347A7A43C}" srcId="{E5516516-03CF-48EB-AE8D-2B360DB77908}" destId="{06B11C02-CBD3-406E-A655-BD4FC81C72E2}" srcOrd="3" destOrd="0" parTransId="{1B0D5096-E72A-4D2D-BF22-E6325A053C1C}" sibTransId="{21CF1014-59F6-424F-A0B1-C0C707780DE5}"/>
    <dgm:cxn modelId="{12BF8BFE-C3A1-4A04-B2CD-F8C1CCFF7E80}" type="presOf" srcId="{1B0D5096-E72A-4D2D-BF22-E6325A053C1C}" destId="{751C461B-E2E8-41DD-B6C4-62E3B14DF618}" srcOrd="0" destOrd="0" presId="urn:microsoft.com/office/officeart/2005/8/layout/orgChart1"/>
    <dgm:cxn modelId="{86D59AFE-2A31-480E-AEA6-14030E2A0414}" type="presOf" srcId="{E5516516-03CF-48EB-AE8D-2B360DB77908}" destId="{84D7D63D-F959-474A-9FBA-2C7C6B13795A}" srcOrd="1" destOrd="0" presId="urn:microsoft.com/office/officeart/2005/8/layout/orgChart1"/>
    <dgm:cxn modelId="{E9704FFC-FF72-49E1-9F51-A4F4D8233121}" type="presParOf" srcId="{77EADF61-CD59-42CA-99E7-6574F517F68B}" destId="{8E0BD4E4-7837-4B0D-9024-C1BD12CAFB2D}" srcOrd="0" destOrd="0" presId="urn:microsoft.com/office/officeart/2005/8/layout/orgChart1"/>
    <dgm:cxn modelId="{D87D5A19-550F-4582-AF13-50F32E9AF80B}" type="presParOf" srcId="{8E0BD4E4-7837-4B0D-9024-C1BD12CAFB2D}" destId="{5740DA63-51B3-4134-AC72-72B31AB62047}" srcOrd="0" destOrd="0" presId="urn:microsoft.com/office/officeart/2005/8/layout/orgChart1"/>
    <dgm:cxn modelId="{C5A3B03E-F5EF-40FB-8EC1-F9F2874B85DD}" type="presParOf" srcId="{5740DA63-51B3-4134-AC72-72B31AB62047}" destId="{54731C57-ACA4-4DF3-B5B3-A1F88E722FF4}" srcOrd="0" destOrd="0" presId="urn:microsoft.com/office/officeart/2005/8/layout/orgChart1"/>
    <dgm:cxn modelId="{829A575A-CFA6-4B44-971D-3254E463FF14}" type="presParOf" srcId="{5740DA63-51B3-4134-AC72-72B31AB62047}" destId="{84D7D63D-F959-474A-9FBA-2C7C6B13795A}" srcOrd="1" destOrd="0" presId="urn:microsoft.com/office/officeart/2005/8/layout/orgChart1"/>
    <dgm:cxn modelId="{4D1E1389-F88F-40C1-810B-B1E8053E7F31}" type="presParOf" srcId="{8E0BD4E4-7837-4B0D-9024-C1BD12CAFB2D}" destId="{5A7CE32F-22E0-41E1-9A19-37D502654258}" srcOrd="1" destOrd="0" presId="urn:microsoft.com/office/officeart/2005/8/layout/orgChart1"/>
    <dgm:cxn modelId="{04CE67DF-467E-4138-B015-1FBCD518D35B}" type="presParOf" srcId="{5A7CE32F-22E0-41E1-9A19-37D502654258}" destId="{CB19DBE2-7749-4949-BD61-33F65E5A1830}" srcOrd="0" destOrd="0" presId="urn:microsoft.com/office/officeart/2005/8/layout/orgChart1"/>
    <dgm:cxn modelId="{989BB108-FD25-4D46-8E64-B4786992AFF2}" type="presParOf" srcId="{5A7CE32F-22E0-41E1-9A19-37D502654258}" destId="{8E5952E6-BD36-45E7-8959-A7A8EAF60114}" srcOrd="1" destOrd="0" presId="urn:microsoft.com/office/officeart/2005/8/layout/orgChart1"/>
    <dgm:cxn modelId="{A9DB4F54-2CAA-4CF4-B16E-821B9AE935EC}" type="presParOf" srcId="{8E5952E6-BD36-45E7-8959-A7A8EAF60114}" destId="{1B99D4F3-CE50-4692-844A-0BF4C83AB577}" srcOrd="0" destOrd="0" presId="urn:microsoft.com/office/officeart/2005/8/layout/orgChart1"/>
    <dgm:cxn modelId="{7F720F65-8AF5-4A43-B12C-335AD28261AD}" type="presParOf" srcId="{1B99D4F3-CE50-4692-844A-0BF4C83AB577}" destId="{D9FB7F2B-E49F-4865-AC21-E62D5FF2E23F}" srcOrd="0" destOrd="0" presId="urn:microsoft.com/office/officeart/2005/8/layout/orgChart1"/>
    <dgm:cxn modelId="{3BFC9A9F-621B-41E1-A2FD-0274B806C5A5}" type="presParOf" srcId="{1B99D4F3-CE50-4692-844A-0BF4C83AB577}" destId="{93D6355F-AFC0-4168-9D8E-A1795CF8D0B6}" srcOrd="1" destOrd="0" presId="urn:microsoft.com/office/officeart/2005/8/layout/orgChart1"/>
    <dgm:cxn modelId="{02032694-91AD-4B65-8D80-5FC62271C12D}" type="presParOf" srcId="{8E5952E6-BD36-45E7-8959-A7A8EAF60114}" destId="{F5FD4013-9446-445A-91FF-EE1719689713}" srcOrd="1" destOrd="0" presId="urn:microsoft.com/office/officeart/2005/8/layout/orgChart1"/>
    <dgm:cxn modelId="{AB5DD455-2949-426B-B3BD-5974059A3200}" type="presParOf" srcId="{8E5952E6-BD36-45E7-8959-A7A8EAF60114}" destId="{FB74F0CA-D5FD-490D-8685-877D9A47F831}" srcOrd="2" destOrd="0" presId="urn:microsoft.com/office/officeart/2005/8/layout/orgChart1"/>
    <dgm:cxn modelId="{57AF514B-5B11-47C0-9DC3-1ACBBA83CFBF}" type="presParOf" srcId="{5A7CE32F-22E0-41E1-9A19-37D502654258}" destId="{1EFBE488-AFF6-4CAF-B9BA-804CD0C2470F}" srcOrd="2" destOrd="0" presId="urn:microsoft.com/office/officeart/2005/8/layout/orgChart1"/>
    <dgm:cxn modelId="{DA9E19F7-ECDB-4398-8B46-A06416307DF7}" type="presParOf" srcId="{5A7CE32F-22E0-41E1-9A19-37D502654258}" destId="{FB943391-BDA2-4DBD-A237-720E17DE512C}" srcOrd="3" destOrd="0" presId="urn:microsoft.com/office/officeart/2005/8/layout/orgChart1"/>
    <dgm:cxn modelId="{18E466E5-D36C-4156-BD27-BDAB82D26116}" type="presParOf" srcId="{FB943391-BDA2-4DBD-A237-720E17DE512C}" destId="{0F74F513-D957-4D31-9C5C-AFC88EC04144}" srcOrd="0" destOrd="0" presId="urn:microsoft.com/office/officeart/2005/8/layout/orgChart1"/>
    <dgm:cxn modelId="{9E36B4D7-07EE-4EBE-ACFA-8608A473BEC0}" type="presParOf" srcId="{0F74F513-D957-4D31-9C5C-AFC88EC04144}" destId="{965DAFDA-C812-40AC-8451-E3F7F9D8ACF7}" srcOrd="0" destOrd="0" presId="urn:microsoft.com/office/officeart/2005/8/layout/orgChart1"/>
    <dgm:cxn modelId="{E97C41E7-CE30-4E18-AF0F-91407DA9B0BA}" type="presParOf" srcId="{0F74F513-D957-4D31-9C5C-AFC88EC04144}" destId="{51B645AE-42BD-4010-A0A5-ECED40F01543}" srcOrd="1" destOrd="0" presId="urn:microsoft.com/office/officeart/2005/8/layout/orgChart1"/>
    <dgm:cxn modelId="{7F2984FB-2B01-44BE-9591-D6946F25CFD7}" type="presParOf" srcId="{FB943391-BDA2-4DBD-A237-720E17DE512C}" destId="{3C4E300E-0245-4E02-87EF-AD4CA777EBEF}" srcOrd="1" destOrd="0" presId="urn:microsoft.com/office/officeart/2005/8/layout/orgChart1"/>
    <dgm:cxn modelId="{CC2ECEB8-34C5-4AB4-BB3B-294C6CA51FEC}" type="presParOf" srcId="{FB943391-BDA2-4DBD-A237-720E17DE512C}" destId="{A8F72D02-C3AD-47FC-A81D-7C7A32F24D6F}" srcOrd="2" destOrd="0" presId="urn:microsoft.com/office/officeart/2005/8/layout/orgChart1"/>
    <dgm:cxn modelId="{E35C258E-95B4-4C19-8795-78E33B1DAB2D}" type="presParOf" srcId="{5A7CE32F-22E0-41E1-9A19-37D502654258}" destId="{AE37CC94-33ED-49D1-A05E-C7237AE0AA58}" srcOrd="4" destOrd="0" presId="urn:microsoft.com/office/officeart/2005/8/layout/orgChart1"/>
    <dgm:cxn modelId="{EA5296AF-CA86-4A9C-93B0-A0C2B444FCFC}" type="presParOf" srcId="{5A7CE32F-22E0-41E1-9A19-37D502654258}" destId="{02D5A532-4A12-4015-ADFE-8EC3991F1FA1}" srcOrd="5" destOrd="0" presId="urn:microsoft.com/office/officeart/2005/8/layout/orgChart1"/>
    <dgm:cxn modelId="{E803D6C9-2D40-4AD3-880F-EC33A267921D}" type="presParOf" srcId="{02D5A532-4A12-4015-ADFE-8EC3991F1FA1}" destId="{7E93325C-A0D1-468C-B3A8-3C53D98480A0}" srcOrd="0" destOrd="0" presId="urn:microsoft.com/office/officeart/2005/8/layout/orgChart1"/>
    <dgm:cxn modelId="{9380FB31-E52D-4474-B384-81E41D2671FD}" type="presParOf" srcId="{7E93325C-A0D1-468C-B3A8-3C53D98480A0}" destId="{6F67765C-EBBD-4876-827A-492DEC3CB9A1}" srcOrd="0" destOrd="0" presId="urn:microsoft.com/office/officeart/2005/8/layout/orgChart1"/>
    <dgm:cxn modelId="{A19EA495-44EA-446D-9A7B-5FD401C4DE4A}" type="presParOf" srcId="{7E93325C-A0D1-468C-B3A8-3C53D98480A0}" destId="{7902E01B-7614-476B-92F7-9D36C5739335}" srcOrd="1" destOrd="0" presId="urn:microsoft.com/office/officeart/2005/8/layout/orgChart1"/>
    <dgm:cxn modelId="{3025230C-730A-49D8-B06F-4D9FD20D728D}" type="presParOf" srcId="{02D5A532-4A12-4015-ADFE-8EC3991F1FA1}" destId="{10AF988D-FE31-429D-8617-DDECC99F2FD5}" srcOrd="1" destOrd="0" presId="urn:microsoft.com/office/officeart/2005/8/layout/orgChart1"/>
    <dgm:cxn modelId="{A7154E63-22B2-4D90-B91E-9B50D8F320AF}" type="presParOf" srcId="{02D5A532-4A12-4015-ADFE-8EC3991F1FA1}" destId="{49802534-F12B-4A44-B307-5031AA1E7BB6}" srcOrd="2" destOrd="0" presId="urn:microsoft.com/office/officeart/2005/8/layout/orgChart1"/>
    <dgm:cxn modelId="{15B361EE-4DDB-47E8-A853-051E56DBD91A}" type="presParOf" srcId="{5A7CE32F-22E0-41E1-9A19-37D502654258}" destId="{751C461B-E2E8-41DD-B6C4-62E3B14DF618}" srcOrd="6" destOrd="0" presId="urn:microsoft.com/office/officeart/2005/8/layout/orgChart1"/>
    <dgm:cxn modelId="{1FC4E58A-5166-4B3D-9744-3435C8431A65}" type="presParOf" srcId="{5A7CE32F-22E0-41E1-9A19-37D502654258}" destId="{B699524C-0F82-48A9-BD36-E325DAC86339}" srcOrd="7" destOrd="0" presId="urn:microsoft.com/office/officeart/2005/8/layout/orgChart1"/>
    <dgm:cxn modelId="{29E3F94C-479E-4ABB-BB49-5100734ABCBB}" type="presParOf" srcId="{B699524C-0F82-48A9-BD36-E325DAC86339}" destId="{6C44B790-2A6B-4101-9BF8-0044DD154F29}" srcOrd="0" destOrd="0" presId="urn:microsoft.com/office/officeart/2005/8/layout/orgChart1"/>
    <dgm:cxn modelId="{C1A8B449-743B-4B25-91C3-8A1FFA1115C2}" type="presParOf" srcId="{6C44B790-2A6B-4101-9BF8-0044DD154F29}" destId="{4AB7179F-3A38-4608-9182-DCF290CDA63B}" srcOrd="0" destOrd="0" presId="urn:microsoft.com/office/officeart/2005/8/layout/orgChart1"/>
    <dgm:cxn modelId="{8C5EB053-8EBF-45CA-88EB-A2304207345D}" type="presParOf" srcId="{6C44B790-2A6B-4101-9BF8-0044DD154F29}" destId="{08A8824F-5956-41F9-A10F-EB0783D72220}" srcOrd="1" destOrd="0" presId="urn:microsoft.com/office/officeart/2005/8/layout/orgChart1"/>
    <dgm:cxn modelId="{1F9CA780-B195-4422-8AC8-946D9C37277D}" type="presParOf" srcId="{B699524C-0F82-48A9-BD36-E325DAC86339}" destId="{B25FA4ED-A2FF-4404-BDB5-3173069A7337}" srcOrd="1" destOrd="0" presId="urn:microsoft.com/office/officeart/2005/8/layout/orgChart1"/>
    <dgm:cxn modelId="{D3D1712B-972E-4D66-818B-184FC31A3C5F}" type="presParOf" srcId="{B699524C-0F82-48A9-BD36-E325DAC86339}" destId="{8F8D26F0-F027-4FD6-8D51-313A083E4C1A}" srcOrd="2" destOrd="0" presId="urn:microsoft.com/office/officeart/2005/8/layout/orgChart1"/>
    <dgm:cxn modelId="{D56F49B6-0A34-4640-A87D-530D79EADC32}" type="presParOf" srcId="{5A7CE32F-22E0-41E1-9A19-37D502654258}" destId="{F1EED2BC-C121-4630-8F77-24D12C592B38}" srcOrd="8" destOrd="0" presId="urn:microsoft.com/office/officeart/2005/8/layout/orgChart1"/>
    <dgm:cxn modelId="{41B54649-F19C-4E55-A44B-F0EBC1550A54}" type="presParOf" srcId="{5A7CE32F-22E0-41E1-9A19-37D502654258}" destId="{1B2AB1E2-BC26-410C-8FAD-BA32544E63F7}" srcOrd="9" destOrd="0" presId="urn:microsoft.com/office/officeart/2005/8/layout/orgChart1"/>
    <dgm:cxn modelId="{C0E7F5B3-D2FA-447A-A3AB-792AA3AB5DD0}" type="presParOf" srcId="{1B2AB1E2-BC26-410C-8FAD-BA32544E63F7}" destId="{405562BD-7F54-44A5-B3BE-90D0E47935DB}" srcOrd="0" destOrd="0" presId="urn:microsoft.com/office/officeart/2005/8/layout/orgChart1"/>
    <dgm:cxn modelId="{60AFC2BC-EDBA-493D-8467-D079214F2558}" type="presParOf" srcId="{405562BD-7F54-44A5-B3BE-90D0E47935DB}" destId="{D7551F29-F1FB-4396-AB22-6C515FB58B5F}" srcOrd="0" destOrd="0" presId="urn:microsoft.com/office/officeart/2005/8/layout/orgChart1"/>
    <dgm:cxn modelId="{6D83B81B-DDF7-420B-872E-127E38E74FA7}" type="presParOf" srcId="{405562BD-7F54-44A5-B3BE-90D0E47935DB}" destId="{4CF2E3D2-3A9B-4E94-B01D-81089601D130}" srcOrd="1" destOrd="0" presId="urn:microsoft.com/office/officeart/2005/8/layout/orgChart1"/>
    <dgm:cxn modelId="{A83A9691-CCBD-4640-B884-EC54ABBC8869}" type="presParOf" srcId="{1B2AB1E2-BC26-410C-8FAD-BA32544E63F7}" destId="{F6321F8A-306C-4802-A6DF-F7B4BE534B9E}" srcOrd="1" destOrd="0" presId="urn:microsoft.com/office/officeart/2005/8/layout/orgChart1"/>
    <dgm:cxn modelId="{422AEE46-7C28-44AE-8FB0-FD1FE94F5CC8}" type="presParOf" srcId="{1B2AB1E2-BC26-410C-8FAD-BA32544E63F7}" destId="{AFEDCF74-4990-48BA-8FB2-5C15968AD273}" srcOrd="2" destOrd="0" presId="urn:microsoft.com/office/officeart/2005/8/layout/orgChart1"/>
    <dgm:cxn modelId="{9D1212F0-24DE-4BF8-BF11-B887C031B33A}" type="presParOf" srcId="{8E0BD4E4-7837-4B0D-9024-C1BD12CAFB2D}" destId="{1A77CD30-2B0D-4F7D-BA73-D798A4967B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ED2BC-C121-4630-8F77-24D12C592B38}">
      <dsp:nvSpPr>
        <dsp:cNvPr id="0" name=""/>
        <dsp:cNvSpPr/>
      </dsp:nvSpPr>
      <dsp:spPr>
        <a:xfrm>
          <a:off x="4861420" y="3052533"/>
          <a:ext cx="4028296" cy="349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81"/>
              </a:lnTo>
              <a:lnTo>
                <a:pt x="4028296" y="174781"/>
              </a:lnTo>
              <a:lnTo>
                <a:pt x="4028296" y="3495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C461B-E2E8-41DD-B6C4-62E3B14DF618}">
      <dsp:nvSpPr>
        <dsp:cNvPr id="0" name=""/>
        <dsp:cNvSpPr/>
      </dsp:nvSpPr>
      <dsp:spPr>
        <a:xfrm>
          <a:off x="4861420" y="3052533"/>
          <a:ext cx="2014148" cy="349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81"/>
              </a:lnTo>
              <a:lnTo>
                <a:pt x="2014148" y="174781"/>
              </a:lnTo>
              <a:lnTo>
                <a:pt x="2014148" y="3495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7CC94-33ED-49D1-A05E-C7237AE0AA58}">
      <dsp:nvSpPr>
        <dsp:cNvPr id="0" name=""/>
        <dsp:cNvSpPr/>
      </dsp:nvSpPr>
      <dsp:spPr>
        <a:xfrm>
          <a:off x="4815700" y="3052533"/>
          <a:ext cx="91440" cy="3495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5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BE488-AFF6-4CAF-B9BA-804CD0C2470F}">
      <dsp:nvSpPr>
        <dsp:cNvPr id="0" name=""/>
        <dsp:cNvSpPr/>
      </dsp:nvSpPr>
      <dsp:spPr>
        <a:xfrm>
          <a:off x="2847271" y="3052533"/>
          <a:ext cx="2014148" cy="349562"/>
        </a:xfrm>
        <a:custGeom>
          <a:avLst/>
          <a:gdLst/>
          <a:ahLst/>
          <a:cxnLst/>
          <a:rect l="0" t="0" r="0" b="0"/>
          <a:pathLst>
            <a:path>
              <a:moveTo>
                <a:pt x="2014148" y="0"/>
              </a:moveTo>
              <a:lnTo>
                <a:pt x="2014148" y="174781"/>
              </a:lnTo>
              <a:lnTo>
                <a:pt x="0" y="174781"/>
              </a:lnTo>
              <a:lnTo>
                <a:pt x="0" y="3495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9DBE2-7749-4949-BD61-33F65E5A1830}">
      <dsp:nvSpPr>
        <dsp:cNvPr id="0" name=""/>
        <dsp:cNvSpPr/>
      </dsp:nvSpPr>
      <dsp:spPr>
        <a:xfrm>
          <a:off x="833123" y="3052533"/>
          <a:ext cx="4028296" cy="349562"/>
        </a:xfrm>
        <a:custGeom>
          <a:avLst/>
          <a:gdLst/>
          <a:ahLst/>
          <a:cxnLst/>
          <a:rect l="0" t="0" r="0" b="0"/>
          <a:pathLst>
            <a:path>
              <a:moveTo>
                <a:pt x="4028296" y="0"/>
              </a:moveTo>
              <a:lnTo>
                <a:pt x="4028296" y="174781"/>
              </a:lnTo>
              <a:lnTo>
                <a:pt x="0" y="174781"/>
              </a:lnTo>
              <a:lnTo>
                <a:pt x="0" y="3495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731C57-ACA4-4DF3-B5B3-A1F88E722FF4}">
      <dsp:nvSpPr>
        <dsp:cNvPr id="0" name=""/>
        <dsp:cNvSpPr/>
      </dsp:nvSpPr>
      <dsp:spPr>
        <a:xfrm>
          <a:off x="4029127" y="2220240"/>
          <a:ext cx="1664585" cy="8322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Vice-Chancellor</a:t>
          </a:r>
        </a:p>
      </dsp:txBody>
      <dsp:txXfrm>
        <a:off x="4029127" y="2220240"/>
        <a:ext cx="1664585" cy="832292"/>
      </dsp:txXfrm>
    </dsp:sp>
    <dsp:sp modelId="{D9FB7F2B-E49F-4865-AC21-E62D5FF2E23F}">
      <dsp:nvSpPr>
        <dsp:cNvPr id="0" name=""/>
        <dsp:cNvSpPr/>
      </dsp:nvSpPr>
      <dsp:spPr>
        <a:xfrm>
          <a:off x="830" y="3402096"/>
          <a:ext cx="1664585" cy="8322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Chief Finance &amp; Operating Officer (PVC)</a:t>
          </a:r>
        </a:p>
      </dsp:txBody>
      <dsp:txXfrm>
        <a:off x="830" y="3402096"/>
        <a:ext cx="1664585" cy="832292"/>
      </dsp:txXfrm>
    </dsp:sp>
    <dsp:sp modelId="{965DAFDA-C812-40AC-8451-E3F7F9D8ACF7}">
      <dsp:nvSpPr>
        <dsp:cNvPr id="0" name=""/>
        <dsp:cNvSpPr/>
      </dsp:nvSpPr>
      <dsp:spPr>
        <a:xfrm>
          <a:off x="2014979" y="3402096"/>
          <a:ext cx="1664585" cy="8322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Chief People &amp; Culture Officer (PVC)</a:t>
          </a:r>
        </a:p>
      </dsp:txBody>
      <dsp:txXfrm>
        <a:off x="2014979" y="3402096"/>
        <a:ext cx="1664585" cy="832292"/>
      </dsp:txXfrm>
    </dsp:sp>
    <dsp:sp modelId="{6F67765C-EBBD-4876-827A-492DEC3CB9A1}">
      <dsp:nvSpPr>
        <dsp:cNvPr id="0" name=""/>
        <dsp:cNvSpPr/>
      </dsp:nvSpPr>
      <dsp:spPr>
        <a:xfrm>
          <a:off x="4029127" y="3402096"/>
          <a:ext cx="1664585" cy="8322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PVC Students &amp; Governance</a:t>
          </a:r>
        </a:p>
      </dsp:txBody>
      <dsp:txXfrm>
        <a:off x="4029127" y="3402096"/>
        <a:ext cx="1664585" cy="832292"/>
      </dsp:txXfrm>
    </dsp:sp>
    <dsp:sp modelId="{4AB7179F-3A38-4608-9182-DCF290CDA63B}">
      <dsp:nvSpPr>
        <dsp:cNvPr id="0" name=""/>
        <dsp:cNvSpPr/>
      </dsp:nvSpPr>
      <dsp:spPr>
        <a:xfrm>
          <a:off x="6043275" y="3402096"/>
          <a:ext cx="1664585" cy="8322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PVC Education</a:t>
          </a:r>
        </a:p>
      </dsp:txBody>
      <dsp:txXfrm>
        <a:off x="6043275" y="3402096"/>
        <a:ext cx="1664585" cy="832292"/>
      </dsp:txXfrm>
    </dsp:sp>
    <dsp:sp modelId="{D7551F29-F1FB-4396-AB22-6C515FB58B5F}">
      <dsp:nvSpPr>
        <dsp:cNvPr id="0" name=""/>
        <dsp:cNvSpPr/>
      </dsp:nvSpPr>
      <dsp:spPr>
        <a:xfrm>
          <a:off x="8057423" y="3402096"/>
          <a:ext cx="1664585" cy="8322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PVC Research, Academic Strategy &amp; Planning</a:t>
          </a:r>
        </a:p>
      </dsp:txBody>
      <dsp:txXfrm>
        <a:off x="8057423" y="3402096"/>
        <a:ext cx="1664585" cy="832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551E8-2591-D944-80FD-E935912783A2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36875-C869-DE4E-9C94-370E4490A2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07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41B23D2-2F37-1850-E5A7-523D0DCB7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4" y="700899"/>
            <a:ext cx="6423025" cy="1422398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4" y="2292180"/>
            <a:ext cx="6423024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4332E2-0C3F-5F66-789C-006FAD0F5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5500" y="5645150"/>
            <a:ext cx="1153076" cy="5638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B4DBD8-386C-7747-C402-17F2A7108A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57531" y="442063"/>
            <a:ext cx="1347095" cy="1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1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option 2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4528-AE30-7E4F-9502-945829E63C4A}" type="datetime1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577EEE-365E-B09B-4CB4-4315E931B9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87375" y="2496312"/>
            <a:ext cx="4841152" cy="34992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3F83C0-BD75-442D-3020-778E85AF4F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644525"/>
            <a:ext cx="2570269" cy="2699234"/>
          </a:xfrm>
        </p:spPr>
        <p:txBody>
          <a:bodyPr anchor="t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ABA4E697-F251-CEC5-AF67-E9705351CB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34356" y="644525"/>
            <a:ext cx="2570269" cy="2021183"/>
          </a:xfrm>
        </p:spPr>
        <p:txBody>
          <a:bodyPr anchor="t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34F858D2-EAFD-03BC-4AD5-B2E2979A97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34356" y="2836257"/>
            <a:ext cx="2570269" cy="3159297"/>
          </a:xfrm>
        </p:spPr>
        <p:txBody>
          <a:bodyPr anchor="t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E57DD1B6-33DD-0CD6-28EB-1B379163BE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75388" y="3514242"/>
            <a:ext cx="2570269" cy="2481312"/>
          </a:xfrm>
        </p:spPr>
        <p:txBody>
          <a:bodyPr anchor="t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ACC5B44-4A75-8626-30B9-4F5637C67A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289866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option 3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E0A5-EAE5-4542-9F39-36B4F9D63FBA}" type="datetime1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577EEE-365E-B09B-4CB4-4315E931B9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87375" y="2496312"/>
            <a:ext cx="4841152" cy="34992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3F83C0-BD75-442D-3020-778E85AF4F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1"/>
            <a:ext cx="5916612" cy="6200774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3AC4C21-E6B8-8C88-856C-DE99691AD0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3023690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option 1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91DB3B-1FA0-25EA-5A02-5BC68124D03C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5E9973-CE18-4BF3-0F7D-111DB3AABAE1}"/>
              </a:ext>
            </a:extLst>
          </p:cNvPr>
          <p:cNvSpPr/>
          <p:nvPr userDrawn="1"/>
        </p:nvSpPr>
        <p:spPr>
          <a:xfrm>
            <a:off x="11557000" y="6359525"/>
            <a:ext cx="349250" cy="34925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9E760-966F-3E4C-F475-3DB2BCD31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9" y="643965"/>
            <a:ext cx="5329238" cy="53515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1489-9F07-744E-8CD9-921C2C251C9C}" type="datetime1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FA93BAD5-924D-165D-2FE0-08F3E6DF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89" y="6200774"/>
            <a:ext cx="2659905" cy="6572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232A49-3370-20EE-4666-10F01D622E9B}"/>
              </a:ext>
            </a:extLst>
          </p:cNvPr>
          <p:cNvSpPr txBox="1"/>
          <p:nvPr userDrawn="1"/>
        </p:nvSpPr>
        <p:spPr>
          <a:xfrm>
            <a:off x="6275388" y="6454630"/>
            <a:ext cx="1483242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50" dirty="0">
                <a:solidFill>
                  <a:schemeClr val="bg1"/>
                </a:solidFill>
              </a:rPr>
              <a:t>Solent </a:t>
            </a:r>
            <a:r>
              <a:rPr lang="en-GB" sz="1000" baseline="0" dirty="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1244971-CEDE-D4D2-9C67-6E8C2710FF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2958871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option 2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DBC809C-14C9-7B5A-BD5C-F60B8DBDDBD2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4B709C-CED0-0678-2880-7A2C87D0FCA2}"/>
              </a:ext>
            </a:extLst>
          </p:cNvPr>
          <p:cNvSpPr/>
          <p:nvPr userDrawn="1"/>
        </p:nvSpPr>
        <p:spPr>
          <a:xfrm>
            <a:off x="11557000" y="6359525"/>
            <a:ext cx="349250" cy="34925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E6763B7B-9DD3-CF27-8FBA-2FD58308F8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89" y="6200774"/>
            <a:ext cx="2659905" cy="657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9E760-966F-3E4C-F475-3DB2BCD31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553" y="2628900"/>
            <a:ext cx="2468324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DFD4-84BD-F44A-AE90-8F322F4BF773}" type="datetime1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99E2969-2376-88AB-B6EF-B34972DBDF5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24573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06F92E-6832-5121-DCBD-3E0CE1D9A3E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84466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3B3C8CC-87DB-09DD-B04D-AB27BC1E058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126203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F6CBA5-7162-26DC-2789-DE7AB4327669}"/>
              </a:ext>
            </a:extLst>
          </p:cNvPr>
          <p:cNvSpPr txBox="1"/>
          <p:nvPr userDrawn="1"/>
        </p:nvSpPr>
        <p:spPr>
          <a:xfrm>
            <a:off x="6275388" y="6454630"/>
            <a:ext cx="1483242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50" dirty="0">
                <a:solidFill>
                  <a:schemeClr val="bg1"/>
                </a:solidFill>
              </a:rPr>
              <a:t>Solent </a:t>
            </a:r>
            <a:r>
              <a:rPr lang="en-GB" sz="1000" baseline="0" dirty="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5C5C3A-8344-3B7A-BE4F-20587D4297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2364090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option 1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87FE4-9E5B-9EA2-530B-E772CFFE39C7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E6DDF2B-65AC-B331-83F6-E65FECB8A55D}"/>
              </a:ext>
            </a:extLst>
          </p:cNvPr>
          <p:cNvSpPr/>
          <p:nvPr userDrawn="1"/>
        </p:nvSpPr>
        <p:spPr>
          <a:xfrm>
            <a:off x="11557000" y="6359525"/>
            <a:ext cx="349250" cy="34925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76857F1B-F648-24CD-1EA4-C2AC118A38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89" y="6200774"/>
            <a:ext cx="2659905" cy="657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54D4-14D5-A741-ADE4-9AD56A8E14B9}" type="datetime1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577EEE-365E-B09B-4CB4-4315E931B9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87375" y="2496312"/>
            <a:ext cx="4841152" cy="34992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3F83C0-BD75-442D-3020-778E85AF4F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644525"/>
            <a:ext cx="5329237" cy="5351029"/>
          </a:xfrm>
        </p:spPr>
        <p:txBody>
          <a:bodyPr anchor="t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26645-B243-92FE-33E9-50F487C73859}"/>
              </a:ext>
            </a:extLst>
          </p:cNvPr>
          <p:cNvSpPr txBox="1"/>
          <p:nvPr userDrawn="1"/>
        </p:nvSpPr>
        <p:spPr>
          <a:xfrm>
            <a:off x="6275388" y="6454630"/>
            <a:ext cx="1483242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50" dirty="0">
                <a:solidFill>
                  <a:schemeClr val="bg1"/>
                </a:solidFill>
              </a:rPr>
              <a:t>Solent </a:t>
            </a:r>
            <a:r>
              <a:rPr lang="en-GB" sz="1000" baseline="0" dirty="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D090F6A-2A0D-B829-542C-60372D8522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3141979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option 2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BBBD8D-8B01-3976-F381-B6E3D1F6D5AA}"/>
              </a:ext>
            </a:extLst>
          </p:cNvPr>
          <p:cNvSpPr/>
          <p:nvPr userDrawn="1"/>
        </p:nvSpPr>
        <p:spPr>
          <a:xfrm>
            <a:off x="11557000" y="6359525"/>
            <a:ext cx="349250" cy="34925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48032DCE-7DF5-9D1B-4FE8-1B78D79D53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89" y="6200774"/>
            <a:ext cx="2659905" cy="657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6921-25A7-DE49-B701-BD669C6E5AF0}" type="datetime1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577EEE-365E-B09B-4CB4-4315E931B9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87375" y="2496312"/>
            <a:ext cx="4841152" cy="34992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3F83C0-BD75-442D-3020-778E85AF4F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1"/>
            <a:ext cx="5916612" cy="6200774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EAC8B-9E17-B040-8A5D-207C262F40E4}"/>
              </a:ext>
            </a:extLst>
          </p:cNvPr>
          <p:cNvSpPr txBox="1"/>
          <p:nvPr userDrawn="1"/>
        </p:nvSpPr>
        <p:spPr>
          <a:xfrm>
            <a:off x="6275388" y="6454630"/>
            <a:ext cx="1483242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50" dirty="0">
                <a:solidFill>
                  <a:schemeClr val="bg1"/>
                </a:solidFill>
              </a:rPr>
              <a:t>Solent </a:t>
            </a:r>
            <a:r>
              <a:rPr lang="en-GB" sz="1000" baseline="0" dirty="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20B1E12-D10C-9AEC-A04C-3D6F61C497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237184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FC88E99-F8EF-3013-E970-F58E43F7E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3161" y="1436766"/>
            <a:ext cx="8727484" cy="1199236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4" y="2756905"/>
            <a:ext cx="5329239" cy="9792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14B4D2-474F-F4AE-88C5-189E5B552E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28041" y="5792732"/>
            <a:ext cx="2976584" cy="532143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Extra information</a:t>
            </a:r>
          </a:p>
        </p:txBody>
      </p:sp>
    </p:spTree>
    <p:extLst>
      <p:ext uri="{BB962C8B-B14F-4D97-AF65-F5344CB8AC3E}">
        <p14:creationId xmlns:p14="http://schemas.microsoft.com/office/powerpoint/2010/main" val="361137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630A2B-DE2B-C879-4770-5B6D0B52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3161" y="692048"/>
            <a:ext cx="8034880" cy="1199236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4" y="1974480"/>
            <a:ext cx="8034880" cy="9792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4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730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630A2B-DE2B-C879-4770-5B6D0B52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3161" y="692048"/>
            <a:ext cx="6328847" cy="1199236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4" y="1974480"/>
            <a:ext cx="6328847" cy="9792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886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41B23D2-2F37-1850-E5A7-523D0DCB7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962212"/>
            <a:ext cx="6829425" cy="1422398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4514" y="4661913"/>
            <a:ext cx="5329239" cy="3532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Thank you subtitle style</a:t>
            </a:r>
            <a:endParaRPr lang="en-GB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A9AA5C3-C65F-1351-5CA8-19B996DA41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5388" y="5015204"/>
            <a:ext cx="2487502" cy="25783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Contact 1 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1703BA3-4425-FF33-1E2B-0EBBDF0EE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7436" y="5273040"/>
            <a:ext cx="2487502" cy="1048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Contact 1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997E1FF-22F9-6306-924F-AB87FCF235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24203" y="5015204"/>
            <a:ext cx="2487502" cy="25783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Contact 2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82A1E1D-281A-637F-2BF7-C4202A2DD9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26251" y="5273040"/>
            <a:ext cx="2487502" cy="1048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Contact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FEFCB5-FE10-4C01-1061-7F1B1F519D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7530" y="949512"/>
            <a:ext cx="1347095" cy="1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6C72F4-CF58-4FA3-C855-1A72A223F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702819"/>
            <a:ext cx="6839585" cy="1422398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2303639"/>
            <a:ext cx="6839586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" name="Picture 8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80250102-394B-333B-E368-C6EA5955CB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5611481"/>
            <a:ext cx="1231900" cy="6304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0B8E8B-AC79-E913-BEEF-C8C8E3B602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57530" y="441287"/>
            <a:ext cx="1347095" cy="1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2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B5754187-86CA-470F-1BF1-8B10E82DE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9650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654942B-3608-59AB-590E-2BA85A6290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2826" y="0"/>
            <a:ext cx="6099174" cy="6858000"/>
          </a:xfrm>
          <a:solidFill>
            <a:schemeClr val="accent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162" y="699012"/>
            <a:ext cx="5329238" cy="1199236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4" y="2112670"/>
            <a:ext cx="5329239" cy="9792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B0982F-A5FE-9A99-5135-410A619B3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7530" y="442063"/>
            <a:ext cx="1347095" cy="1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7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6C72F4-CF58-4FA3-C855-1A72A223F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702819"/>
            <a:ext cx="6839585" cy="1422398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2303639"/>
            <a:ext cx="6839586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5BF625-435A-706A-6F8C-A598B0B91C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5500" y="5645150"/>
            <a:ext cx="1153076" cy="563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2FA959-1A76-EFFD-0927-0ADFEE311A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57531" y="442063"/>
            <a:ext cx="1347095" cy="1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34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754187-86CA-470F-1BF1-8B10E82DE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3"/>
            <a:ext cx="6089650" cy="685771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654942B-3608-59AB-590E-2BA85A6290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2826" y="0"/>
            <a:ext cx="6099174" cy="6858000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162" y="699012"/>
            <a:ext cx="5329238" cy="1199236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4" y="2112670"/>
            <a:ext cx="5329239" cy="9792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B0982F-A5FE-9A99-5135-410A619B3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7530" y="4853680"/>
            <a:ext cx="1347095" cy="1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754187-86CA-470F-1BF1-8B10E82DE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3"/>
            <a:ext cx="6089650" cy="685771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654942B-3608-59AB-590E-2BA85A6290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2826" y="0"/>
            <a:ext cx="6099174" cy="6858000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162" y="699012"/>
            <a:ext cx="5329238" cy="1199236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4" y="2112670"/>
            <a:ext cx="5329239" cy="9792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E12C7-ACF7-7EF5-DF1A-30433E2930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7531" y="442063"/>
            <a:ext cx="1347095" cy="1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4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option 1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9E760-966F-3E4C-F475-3DB2BCD31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9" y="643965"/>
            <a:ext cx="5329238" cy="53515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C751-D3D3-8744-BBE4-FB031A10FFFF}" type="datetime1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834B86E-6ABB-D89A-3CED-2B69576CD9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177746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option 2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9E760-966F-3E4C-F475-3DB2BCD31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553" y="2628900"/>
            <a:ext cx="2468324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C118-4A4F-0240-87CA-9A77E4E85DF6}" type="datetime1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99E2969-2376-88AB-B6EF-B34972DBDF5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24573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06F92E-6832-5121-DCBD-3E0CE1D9A3E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84466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3B3C8CC-87DB-09DD-B04D-AB27BC1E058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126203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970BA7A-E886-D343-B167-2C166D3A2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139958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option 1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4528-AE30-7E4F-9502-945829E63C4A}" type="datetime1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577EEE-365E-B09B-4CB4-4315E931B9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87375" y="2496312"/>
            <a:ext cx="4841152" cy="34992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3F83C0-BD75-442D-3020-778E85AF4F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644525"/>
            <a:ext cx="5329237" cy="5351029"/>
          </a:xfrm>
        </p:spPr>
        <p:txBody>
          <a:bodyPr anchor="t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45AEB1F-0086-F761-7ACA-FA0F8FC1A1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315596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DD68B7-F2DB-01D3-F29D-6D42411279D1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664ED8-AD21-7E85-7432-8AAED036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52" y="643966"/>
            <a:ext cx="5310061" cy="1064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90EF4-9B4E-A23A-A98A-748E292D8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65675" y="6454630"/>
            <a:ext cx="726041" cy="1906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36E75EB-DC0B-7844-886B-D9E3565C673B}" type="datetime1">
              <a:rPr lang="en-GB" smtClean="0"/>
              <a:t>16/01/2024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37F8B-67E1-5609-DF62-B61CBFF81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9119" y="6454630"/>
            <a:ext cx="4114800" cy="1906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Document title goes here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F138-CC2A-2D24-87CC-8F7C89C4F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6410" y="6354690"/>
            <a:ext cx="48607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4740549F-F38D-43A2-B780-492AA5F1A2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E6141-AFD7-14C4-04DB-D24BFF931FAA}"/>
              </a:ext>
            </a:extLst>
          </p:cNvPr>
          <p:cNvSpPr txBox="1"/>
          <p:nvPr userDrawn="1"/>
        </p:nvSpPr>
        <p:spPr>
          <a:xfrm>
            <a:off x="6275388" y="6454630"/>
            <a:ext cx="1483242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50" dirty="0">
                <a:solidFill>
                  <a:schemeClr val="bg1"/>
                </a:solidFill>
              </a:rPr>
              <a:t>Solent </a:t>
            </a:r>
            <a:r>
              <a:rPr lang="en-GB" sz="1000" baseline="0" dirty="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F7460A-588B-F446-EF96-0505179EABF0}"/>
              </a:ext>
            </a:extLst>
          </p:cNvPr>
          <p:cNvSpPr/>
          <p:nvPr userDrawn="1"/>
        </p:nvSpPr>
        <p:spPr>
          <a:xfrm>
            <a:off x="11557000" y="6359525"/>
            <a:ext cx="349250" cy="34925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FD5E2B48-D8E1-AB0D-234A-E0CD5599E316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63" y="6210300"/>
            <a:ext cx="2406650" cy="6477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A10A05-21A0-B473-2CD6-648DED8E5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886008"/>
            <a:ext cx="5329238" cy="40577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body copy style</a:t>
            </a:r>
          </a:p>
          <a:p>
            <a:pPr lvl="1"/>
            <a:r>
              <a:rPr lang="en-GB" dirty="0"/>
              <a:t>Bullet level 1</a:t>
            </a:r>
          </a:p>
          <a:p>
            <a:pPr lvl="2"/>
            <a:r>
              <a:rPr lang="en-GB" dirty="0"/>
              <a:t>Bullet level 2</a:t>
            </a:r>
          </a:p>
          <a:p>
            <a:pPr lvl="3"/>
            <a:r>
              <a:rPr lang="en-GB" dirty="0"/>
              <a:t>Bullet level 3</a:t>
            </a:r>
          </a:p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356146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77" r:id="rId4"/>
    <p:sldLayoutId id="2147483675" r:id="rId5"/>
    <p:sldLayoutId id="2147483676" r:id="rId6"/>
    <p:sldLayoutId id="2147483650" r:id="rId7"/>
    <p:sldLayoutId id="2147483663" r:id="rId8"/>
    <p:sldLayoutId id="2147483664" r:id="rId9"/>
    <p:sldLayoutId id="214748367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FontTx/>
        <a:buNone/>
        <a:defRPr lang="en-GB" sz="1800" kern="1200" spc="-20" baseline="0" noProof="0" dirty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Clr>
          <a:schemeClr val="accent1"/>
        </a:buClr>
        <a:buSzPct val="105000"/>
        <a:buFont typeface="Arial" panose="020B0604020202020204" pitchFamily="34" charset="0"/>
        <a:buChar char="•"/>
        <a:defRPr lang="en-GB" sz="1800" kern="1200" spc="-20" noProof="0" dirty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Clr>
          <a:schemeClr val="accent1"/>
        </a:buClr>
        <a:buSzPct val="105000"/>
        <a:buFont typeface="Arial" panose="020B0604020202020204" pitchFamily="34" charset="0"/>
        <a:buChar char="•"/>
        <a:defRPr sz="1800" kern="1200" spc="-2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Clr>
          <a:schemeClr val="accent1"/>
        </a:buClr>
        <a:buSzPct val="105000"/>
        <a:buFont typeface="Arial" panose="020B0604020202020204" pitchFamily="34" charset="0"/>
        <a:buChar char="•"/>
        <a:defRPr sz="1800" kern="1200" spc="-2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FontTx/>
        <a:buNone/>
        <a:defRPr sz="2400" b="1" kern="1200" spc="-2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06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70" userDrawn="1">
          <p15:clr>
            <a:srgbClr val="F26B43"/>
          </p15:clr>
        </p15:guide>
        <p15:guide id="4" pos="3727" userDrawn="1">
          <p15:clr>
            <a:srgbClr val="F26B43"/>
          </p15:clr>
        </p15:guide>
        <p15:guide id="5" pos="3953" userDrawn="1">
          <p15:clr>
            <a:srgbClr val="F26B43"/>
          </p15:clr>
        </p15:guide>
        <p15:guide id="6" pos="73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CD684-91A8-1AF4-93B5-91668538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1</a:t>
            </a:fld>
            <a:endParaRPr lang="en-GB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CA8B9AA-A0BB-EC26-AC5B-A25000CA55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954671"/>
              </p:ext>
            </p:extLst>
          </p:nvPr>
        </p:nvGraphicFramePr>
        <p:xfrm>
          <a:off x="1249960" y="0"/>
          <a:ext cx="9722840" cy="6454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05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olent">
      <a:dk1>
        <a:srgbClr val="1D2136"/>
      </a:dk1>
      <a:lt1>
        <a:srgbClr val="FFFFFF"/>
      </a:lt1>
      <a:dk2>
        <a:srgbClr val="1D2136"/>
      </a:dk2>
      <a:lt2>
        <a:srgbClr val="FFFFFF"/>
      </a:lt2>
      <a:accent1>
        <a:srgbClr val="CD1423"/>
      </a:accent1>
      <a:accent2>
        <a:srgbClr val="1D2136"/>
      </a:accent2>
      <a:accent3>
        <a:srgbClr val="C6C745"/>
      </a:accent3>
      <a:accent4>
        <a:srgbClr val="FF4D00"/>
      </a:accent4>
      <a:accent5>
        <a:srgbClr val="01C3DE"/>
      </a:accent5>
      <a:accent6>
        <a:srgbClr val="C9267D"/>
      </a:accent6>
      <a:hlink>
        <a:srgbClr val="01C3DE"/>
      </a:hlink>
      <a:folHlink>
        <a:srgbClr val="1D213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31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Brunt</dc:creator>
  <cp:lastModifiedBy>Jessica Entwistle</cp:lastModifiedBy>
  <cp:revision>48</cp:revision>
  <dcterms:created xsi:type="dcterms:W3CDTF">2022-07-09T15:13:12Z</dcterms:created>
  <dcterms:modified xsi:type="dcterms:W3CDTF">2024-01-16T11:28:34Z</dcterms:modified>
</cp:coreProperties>
</file>